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8" r:id="rId3"/>
    <p:sldId id="259" r:id="rId4"/>
    <p:sldId id="27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2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94" y="60"/>
      </p:cViewPr>
      <p:guideLst>
        <p:guide orient="horz" pos="24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5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86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9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6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7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58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z="9600" cap="none" dirty="0" smtClean="0">
                <a:latin typeface="Calibri" panose="020F0502020204030204" pitchFamily="34" charset="0"/>
              </a:rPr>
              <a:t/>
            </a:r>
            <a:br>
              <a:rPr lang="en-AU" sz="9600" cap="none" dirty="0" smtClean="0">
                <a:latin typeface="Calibri" panose="020F0502020204030204" pitchFamily="34" charset="0"/>
              </a:rPr>
            </a:br>
            <a:r>
              <a:rPr lang="en-AU" sz="9600" cap="none" dirty="0">
                <a:latin typeface="Calibri" panose="020F0502020204030204" pitchFamily="34" charset="0"/>
              </a:rPr>
              <a:t/>
            </a:r>
            <a:br>
              <a:rPr lang="en-AU" sz="9600" cap="none" dirty="0">
                <a:latin typeface="Calibri" panose="020F0502020204030204" pitchFamily="34" charset="0"/>
              </a:rPr>
            </a:br>
            <a:r>
              <a:rPr lang="en-AU" sz="9600" cap="none" dirty="0">
                <a:latin typeface="Calibri" panose="020F0502020204030204" pitchFamily="34" charset="0"/>
              </a:rPr>
              <a:t>The Void </a:t>
            </a:r>
            <a:r>
              <a:rPr lang="en-AU" sz="4900" cap="none" dirty="0">
                <a:latin typeface="Calibri" panose="020F0502020204030204" pitchFamily="34" charset="0"/>
              </a:rPr>
              <a:t/>
            </a:r>
            <a:br>
              <a:rPr lang="en-AU" sz="4900" cap="none" dirty="0">
                <a:latin typeface="Calibri" panose="020F0502020204030204" pitchFamily="34" charset="0"/>
              </a:rPr>
            </a:br>
            <a:r>
              <a:rPr lang="en-AU" sz="4900" cap="none" dirty="0" smtClean="0">
                <a:latin typeface="Calibri" panose="020F0502020204030204" pitchFamily="34" charset="0"/>
              </a:rPr>
              <a:t>the </a:t>
            </a:r>
            <a:r>
              <a:rPr lang="en-AU" sz="4900" cap="none" dirty="0">
                <a:latin typeface="Calibri" panose="020F0502020204030204" pitchFamily="34" charset="0"/>
              </a:rPr>
              <a:t>Guru Principle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0" t="17729" r="16898"/>
          <a:stretch>
            <a:fillRect/>
          </a:stretch>
        </p:blipFill>
        <p:spPr bwMode="auto">
          <a:xfrm>
            <a:off x="0" y="4543865"/>
            <a:ext cx="3432517" cy="246590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96202" y="3990973"/>
            <a:ext cx="51624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‘Now here Mother has given me the Spirit and I have my own Guru which is the Spirit. I am master of my own. Let there be no abandonment, let there be dignity in my character.’</a:t>
            </a:r>
            <a:endParaRPr lang="en-A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0249" y="301480"/>
            <a:ext cx="2293751" cy="2394417"/>
            <a:chOff x="8577615" y="638741"/>
            <a:chExt cx="3443605" cy="359473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15" y="638741"/>
              <a:ext cx="3274060" cy="359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0863615" y="2445316"/>
              <a:ext cx="1157605" cy="38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AU" sz="1000" b="1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The Void</a:t>
              </a:r>
              <a:endParaRPr lang="en-AU" sz="10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flipH="1">
              <a:off x="10457215" y="2593271"/>
              <a:ext cx="746125" cy="182880"/>
            </a:xfrm>
            <a:prstGeom prst="line">
              <a:avLst/>
            </a:prstGeom>
            <a:noFill/>
            <a:ln w="12700" algn="ctr">
              <a:solidFill>
                <a:srgbClr val="E7E6E6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641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36389" y="331668"/>
            <a:ext cx="5888202" cy="6146624"/>
            <a:chOff x="8577615" y="638741"/>
            <a:chExt cx="3443605" cy="359473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7615" y="638741"/>
              <a:ext cx="3274060" cy="359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0863615" y="2445316"/>
              <a:ext cx="1157605" cy="38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AU" sz="1000" b="1">
                  <a:solidFill>
                    <a:srgbClr val="FFFFFF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The Void</a:t>
              </a:r>
              <a:endParaRPr lang="en-AU" sz="10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flipH="1">
              <a:off x="10457215" y="2593271"/>
              <a:ext cx="746125" cy="182880"/>
            </a:xfrm>
            <a:prstGeom prst="line">
              <a:avLst/>
            </a:prstGeom>
            <a:noFill/>
            <a:ln w="12700" algn="ctr">
              <a:solidFill>
                <a:srgbClr val="E7E6E6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98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t="45131" r="26364" b="15116"/>
          <a:stretch/>
        </p:blipFill>
        <p:spPr bwMode="auto">
          <a:xfrm>
            <a:off x="1811612" y="838200"/>
            <a:ext cx="5520776" cy="5241574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858768" y="1515754"/>
            <a:ext cx="4246124" cy="141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AU" sz="28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Void</a:t>
            </a:r>
            <a:endParaRPr lang="en-A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>
            <a:off x="5245025" y="2056579"/>
            <a:ext cx="2736805" cy="670810"/>
          </a:xfrm>
          <a:prstGeom prst="line">
            <a:avLst/>
          </a:prstGeom>
          <a:noFill/>
          <a:ln w="28575" algn="ctr">
            <a:solidFill>
              <a:srgbClr val="E7E6E6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755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2" y="377126"/>
            <a:ext cx="8834036" cy="1326321"/>
          </a:xfrm>
        </p:spPr>
        <p:txBody>
          <a:bodyPr>
            <a:normAutofit fontScale="90000"/>
          </a:bodyPr>
          <a:lstStyle/>
          <a:p>
            <a:r>
              <a:rPr lang="en-AU" sz="4800" cap="none" dirty="0">
                <a:latin typeface="Calibri" panose="020F0502020204030204" pitchFamily="34" charset="0"/>
              </a:rPr>
              <a:t>The 10 Primordial Masters (Adi Gurus)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lum bright="70000" contrast="-70000"/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36493" r="81639" b="52444"/>
          <a:stretch/>
        </p:blipFill>
        <p:spPr bwMode="auto">
          <a:xfrm>
            <a:off x="1064117" y="1803836"/>
            <a:ext cx="585470" cy="57340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19650" r="67296" b="69320"/>
          <a:stretch/>
        </p:blipFill>
        <p:spPr bwMode="auto">
          <a:xfrm>
            <a:off x="1064117" y="2762481"/>
            <a:ext cx="614045" cy="57340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9" t="13841" r="45328" b="74919"/>
          <a:stretch/>
        </p:blipFill>
        <p:spPr bwMode="auto">
          <a:xfrm>
            <a:off x="1077134" y="3620172"/>
            <a:ext cx="559435" cy="5461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5" t="19164" r="22720" b="69242"/>
          <a:stretch/>
        </p:blipFill>
        <p:spPr bwMode="auto">
          <a:xfrm>
            <a:off x="1079992" y="4435523"/>
            <a:ext cx="598170" cy="62738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3" t="35426" r="8194" b="52992"/>
          <a:stretch/>
        </p:blipFill>
        <p:spPr bwMode="auto">
          <a:xfrm>
            <a:off x="1077134" y="5332154"/>
            <a:ext cx="613410" cy="59817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2" t="55138" r="7556" b="33143"/>
          <a:stretch/>
        </p:blipFill>
        <p:spPr bwMode="auto">
          <a:xfrm>
            <a:off x="4613910" y="1781770"/>
            <a:ext cx="613410" cy="57340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1" t="71679" r="21925" b="16326"/>
          <a:stretch/>
        </p:blipFill>
        <p:spPr bwMode="auto">
          <a:xfrm>
            <a:off x="4653915" y="2735018"/>
            <a:ext cx="573405" cy="5842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2" t="77882" r="44118" b="9847"/>
          <a:stretch/>
        </p:blipFill>
        <p:spPr bwMode="auto">
          <a:xfrm>
            <a:off x="4633594" y="3570802"/>
            <a:ext cx="614045" cy="57340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55827" r="81159" b="32868"/>
          <a:stretch/>
        </p:blipFill>
        <p:spPr bwMode="auto">
          <a:xfrm>
            <a:off x="4572000" y="4456003"/>
            <a:ext cx="655320" cy="58483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72368" r="67907" b="16465"/>
          <a:stretch/>
        </p:blipFill>
        <p:spPr bwMode="auto">
          <a:xfrm>
            <a:off x="4572000" y="5346124"/>
            <a:ext cx="600710" cy="5842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78162" y="1788979"/>
            <a:ext cx="2974404" cy="4370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Raja Janaka  </a:t>
            </a:r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5000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BC,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Mithila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India</a:t>
            </a:r>
          </a:p>
          <a:p>
            <a:pPr>
              <a:spcAft>
                <a:spcPts val="0"/>
              </a:spcAft>
            </a:pPr>
            <a:endParaRPr lang="en-A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Abraham </a:t>
            </a:r>
            <a:r>
              <a:rPr lang="en-AU" sz="2000" b="1" dirty="0">
                <a:latin typeface="Calibri" panose="020F0502020204030204" pitchFamily="34" charset="0"/>
              </a:rPr>
              <a:t> </a:t>
            </a:r>
            <a:endParaRPr lang="en-AU" sz="2000" b="1" dirty="0" smtClean="0">
              <a:latin typeface="Calibri" panose="020F0502020204030204" pitchFamily="34" charset="0"/>
            </a:endParaRPr>
          </a:p>
          <a:p>
            <a:r>
              <a:rPr lang="en-AU" sz="2000" dirty="0" smtClean="0">
                <a:latin typeface="Calibri" panose="020F0502020204030204" pitchFamily="34" charset="0"/>
              </a:rPr>
              <a:t>2000 </a:t>
            </a:r>
            <a:r>
              <a:rPr lang="en-AU" sz="2000" dirty="0">
                <a:latin typeface="Calibri" panose="020F0502020204030204" pitchFamily="34" charset="0"/>
              </a:rPr>
              <a:t>BC Mesopotamia </a:t>
            </a:r>
            <a:endParaRPr lang="en-AU" sz="2000" dirty="0" smtClean="0">
              <a:latin typeface="Calibri" panose="020F0502020204030204" pitchFamily="34" charset="0"/>
            </a:endParaRPr>
          </a:p>
          <a:p>
            <a:r>
              <a:rPr lang="en-AU" sz="2000" dirty="0" smtClean="0">
                <a:latin typeface="Calibri" panose="020F0502020204030204" pitchFamily="34" charset="0"/>
              </a:rPr>
              <a:t>&amp; Palestine</a:t>
            </a:r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AU" sz="2000" b="1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AU" sz="2000" dirty="0" smtClean="0">
                <a:latin typeface="Calibri" panose="020F0502020204030204" pitchFamily="34" charset="0"/>
              </a:rPr>
              <a:t>1200 </a:t>
            </a:r>
            <a:r>
              <a:rPr lang="en-AU" sz="2000" dirty="0">
                <a:latin typeface="Calibri" panose="020F0502020204030204" pitchFamily="34" charset="0"/>
              </a:rPr>
              <a:t>BC, Egypt &amp; Palestine</a:t>
            </a:r>
            <a:endParaRPr lang="en-AU" sz="2000" b="1" dirty="0">
              <a:latin typeface="Calibri" panose="020F0502020204030204" pitchFamily="34" charset="0"/>
            </a:endParaRPr>
          </a:p>
          <a:p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Zarathustra </a:t>
            </a: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(Zoroaster)  </a:t>
            </a:r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dirty="0" smtClean="0">
                <a:latin typeface="Calibri" panose="020F0502020204030204" pitchFamily="34" charset="0"/>
              </a:rPr>
              <a:t>1000 </a:t>
            </a:r>
            <a:r>
              <a:rPr lang="en-AU" sz="2000" dirty="0">
                <a:latin typeface="Calibri" panose="020F0502020204030204" pitchFamily="34" charset="0"/>
              </a:rPr>
              <a:t>BC, Persia</a:t>
            </a:r>
            <a:endParaRPr lang="en-AU" sz="2000" b="1" dirty="0">
              <a:latin typeface="Calibri" panose="020F0502020204030204" pitchFamily="34" charset="0"/>
            </a:endParaRPr>
          </a:p>
          <a:p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Confucius </a:t>
            </a: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(Kong-</a:t>
            </a:r>
            <a:r>
              <a:rPr lang="en-A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</a:t>
            </a: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dirty="0" smtClean="0">
                <a:latin typeface="Calibri" panose="020F0502020204030204" pitchFamily="34" charset="0"/>
              </a:rPr>
              <a:t>551-479 </a:t>
            </a:r>
            <a:r>
              <a:rPr lang="en-AU" sz="2000" dirty="0">
                <a:latin typeface="Calibri" panose="020F0502020204030204" pitchFamily="34" charset="0"/>
              </a:rPr>
              <a:t>BC, </a:t>
            </a:r>
            <a:r>
              <a:rPr lang="en-AU" sz="2000" dirty="0" smtClean="0">
                <a:latin typeface="Calibri" panose="020F0502020204030204" pitchFamily="34" charset="0"/>
              </a:rPr>
              <a:t>China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0054" y="1739826"/>
            <a:ext cx="3140155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Lao-Tse </a:t>
            </a: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(Lao-</a:t>
            </a:r>
            <a:r>
              <a:rPr lang="en-AU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</a:t>
            </a: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dirty="0" smtClean="0">
                <a:latin typeface="Calibri" panose="020F0502020204030204" pitchFamily="34" charset="0"/>
              </a:rPr>
              <a:t>6th </a:t>
            </a:r>
            <a:r>
              <a:rPr lang="en-AU" sz="2000" dirty="0">
                <a:latin typeface="Calibri" panose="020F0502020204030204" pitchFamily="34" charset="0"/>
              </a:rPr>
              <a:t>century BC, China</a:t>
            </a:r>
            <a:endParaRPr lang="en-AU" sz="2000" b="1" dirty="0">
              <a:latin typeface="Calibri" panose="020F0502020204030204" pitchFamily="34" charset="0"/>
            </a:endParaRPr>
          </a:p>
          <a:p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Socrates </a:t>
            </a:r>
            <a:r>
              <a:rPr lang="en-AU" sz="2000" b="1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AU" sz="2000" dirty="0" smtClean="0">
                <a:latin typeface="Calibri" panose="020F0502020204030204" pitchFamily="34" charset="0"/>
              </a:rPr>
              <a:t>469-399</a:t>
            </a:r>
            <a:r>
              <a:rPr lang="en-AU" sz="2000" dirty="0">
                <a:latin typeface="Calibri" panose="020F0502020204030204" pitchFamily="34" charset="0"/>
              </a:rPr>
              <a:t>, Athens Greece</a:t>
            </a:r>
            <a:endParaRPr lang="en-AU" sz="2000" b="1" dirty="0">
              <a:latin typeface="Calibri" panose="020F0502020204030204" pitchFamily="34" charset="0"/>
            </a:endParaRPr>
          </a:p>
          <a:p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Prophet </a:t>
            </a: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Mohammed  </a:t>
            </a:r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dirty="0" smtClean="0">
                <a:latin typeface="Calibri" panose="020F0502020204030204" pitchFamily="34" charset="0"/>
              </a:rPr>
              <a:t>570-632 </a:t>
            </a:r>
            <a:r>
              <a:rPr lang="en-AU" sz="2000" dirty="0">
                <a:latin typeface="Calibri" panose="020F0502020204030204" pitchFamily="34" charset="0"/>
              </a:rPr>
              <a:t>AD, Mecca, Arabia</a:t>
            </a:r>
            <a:endParaRPr lang="en-AU" sz="2000" b="1" dirty="0">
              <a:latin typeface="Calibri" panose="020F0502020204030204" pitchFamily="34" charset="0"/>
            </a:endParaRPr>
          </a:p>
          <a:p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Guru </a:t>
            </a:r>
            <a:r>
              <a:rPr lang="en-A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Nanak  </a:t>
            </a:r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dirty="0" smtClean="0">
                <a:latin typeface="Calibri" panose="020F0502020204030204" pitchFamily="34" charset="0"/>
              </a:rPr>
              <a:t>1469-1539 </a:t>
            </a:r>
            <a:r>
              <a:rPr lang="en-AU" sz="2000" dirty="0">
                <a:latin typeface="Calibri" panose="020F0502020204030204" pitchFamily="34" charset="0"/>
              </a:rPr>
              <a:t>AD, Punjab, India</a:t>
            </a:r>
            <a:endParaRPr lang="en-AU" sz="2000" b="1" dirty="0">
              <a:latin typeface="Calibri" panose="020F0502020204030204" pitchFamily="34" charset="0"/>
            </a:endParaRPr>
          </a:p>
          <a:p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Shrī </a:t>
            </a:r>
            <a:r>
              <a:rPr lang="en-AU" sz="2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Shirdī</a:t>
            </a:r>
            <a:r>
              <a:rPr lang="en-AU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AU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sz="2000" dirty="0" smtClean="0">
                <a:latin typeface="Calibri" panose="020F0502020204030204" pitchFamily="34" charset="0"/>
              </a:rPr>
              <a:t>1838-1918 </a:t>
            </a:r>
            <a:r>
              <a:rPr lang="en-AU" sz="2000" dirty="0">
                <a:latin typeface="Calibri" panose="020F0502020204030204" pitchFamily="34" charset="0"/>
              </a:rPr>
              <a:t>AD, Shirdi, India</a:t>
            </a:r>
            <a:endParaRPr lang="en-AU" sz="2000" b="1" dirty="0">
              <a:latin typeface="Calibri" panose="020F0502020204030204" pitchFamily="34" charset="0"/>
            </a:endParaRPr>
          </a:p>
          <a:p>
            <a:endParaRPr lang="en-AU" sz="2000" b="1" dirty="0"/>
          </a:p>
          <a:p>
            <a:pPr>
              <a:spcAft>
                <a:spcPts val="0"/>
              </a:spcAft>
            </a:pPr>
            <a:endParaRPr lang="en-A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95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Bookman Old Style</vt:lpstr>
      <vt:lpstr>Calibri</vt:lpstr>
      <vt:lpstr>Rockwell</vt:lpstr>
      <vt:lpstr>Times New Roman</vt:lpstr>
      <vt:lpstr>Damask</vt:lpstr>
      <vt:lpstr>  The Void  the Guru Principle</vt:lpstr>
      <vt:lpstr>PowerPoint Presentation</vt:lpstr>
      <vt:lpstr>PowerPoint Presentation</vt:lpstr>
      <vt:lpstr>The 10 Primordial Masters (Adi Gurus)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Void</dc:title>
  <dc:creator>c t</dc:creator>
  <cp:lastModifiedBy>Charles Tiralongo</cp:lastModifiedBy>
  <cp:revision>22</cp:revision>
  <dcterms:created xsi:type="dcterms:W3CDTF">2014-04-18T06:12:31Z</dcterms:created>
  <dcterms:modified xsi:type="dcterms:W3CDTF">2016-06-01T10:36:43Z</dcterms:modified>
</cp:coreProperties>
</file>