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1" r:id="rId2"/>
    <p:sldMasterId id="2147483652" r:id="rId3"/>
    <p:sldMasterId id="2147483649" r:id="rId4"/>
  </p:sldMasterIdLst>
  <p:notesMasterIdLst>
    <p:notesMasterId r:id="rId49"/>
  </p:notesMasterIdLst>
  <p:handoutMasterIdLst>
    <p:handoutMasterId r:id="rId50"/>
  </p:handoutMasterIdLst>
  <p:sldIdLst>
    <p:sldId id="276" r:id="rId5"/>
    <p:sldId id="357" r:id="rId6"/>
    <p:sldId id="358" r:id="rId7"/>
    <p:sldId id="361" r:id="rId8"/>
    <p:sldId id="345" r:id="rId9"/>
    <p:sldId id="346" r:id="rId10"/>
    <p:sldId id="356" r:id="rId11"/>
    <p:sldId id="359" r:id="rId12"/>
    <p:sldId id="272" r:id="rId13"/>
    <p:sldId id="355" r:id="rId14"/>
    <p:sldId id="304" r:id="rId15"/>
    <p:sldId id="306" r:id="rId16"/>
    <p:sldId id="327" r:id="rId17"/>
    <p:sldId id="324" r:id="rId18"/>
    <p:sldId id="256" r:id="rId19"/>
    <p:sldId id="360" r:id="rId20"/>
    <p:sldId id="343" r:id="rId21"/>
    <p:sldId id="344" r:id="rId22"/>
    <p:sldId id="329" r:id="rId23"/>
    <p:sldId id="347" r:id="rId24"/>
    <p:sldId id="286" r:id="rId25"/>
    <p:sldId id="353" r:id="rId26"/>
    <p:sldId id="320" r:id="rId27"/>
    <p:sldId id="350" r:id="rId28"/>
    <p:sldId id="351" r:id="rId29"/>
    <p:sldId id="305" r:id="rId30"/>
    <p:sldId id="342" r:id="rId31"/>
    <p:sldId id="299" r:id="rId32"/>
    <p:sldId id="298" r:id="rId33"/>
    <p:sldId id="301" r:id="rId34"/>
    <p:sldId id="300" r:id="rId35"/>
    <p:sldId id="308" r:id="rId36"/>
    <p:sldId id="309" r:id="rId37"/>
    <p:sldId id="322" r:id="rId38"/>
    <p:sldId id="321" r:id="rId39"/>
    <p:sldId id="310" r:id="rId40"/>
    <p:sldId id="311" r:id="rId41"/>
    <p:sldId id="312" r:id="rId42"/>
    <p:sldId id="313" r:id="rId43"/>
    <p:sldId id="314" r:id="rId44"/>
    <p:sldId id="315" r:id="rId45"/>
    <p:sldId id="316" r:id="rId46"/>
    <p:sldId id="317" r:id="rId47"/>
    <p:sldId id="354" r:id="rId48"/>
  </p:sldIdLst>
  <p:sldSz cx="12192000" cy="6858000"/>
  <p:notesSz cx="7099300" cy="10234613"/>
  <p:embeddedFontLst>
    <p:embeddedFont>
      <p:font typeface="Arial Rounded MT Bold" panose="020F0704030504030204" pitchFamily="34" charset="0"/>
      <p:regular r:id="rId5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05">
          <p15:clr>
            <a:srgbClr val="A4A3A4"/>
          </p15:clr>
        </p15:guide>
        <p15:guide id="2" orient="horz" pos="529">
          <p15:clr>
            <a:srgbClr val="A4A3A4"/>
          </p15:clr>
        </p15:guide>
        <p15:guide id="3" orient="horz" pos="153">
          <p15:clr>
            <a:srgbClr val="A4A3A4"/>
          </p15:clr>
        </p15:guide>
        <p15:guide id="4"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302"/>
    <a:srgbClr val="FFFF00"/>
    <a:srgbClr val="E25B00"/>
    <a:srgbClr val="AEE4C9"/>
    <a:srgbClr val="333333"/>
    <a:srgbClr val="81D5AB"/>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4649" autoAdjust="0"/>
  </p:normalViewPr>
  <p:slideViewPr>
    <p:cSldViewPr snapToGrid="0">
      <p:cViewPr varScale="1">
        <p:scale>
          <a:sx n="94" d="100"/>
          <a:sy n="94" d="100"/>
        </p:scale>
        <p:origin x="810" y="78"/>
      </p:cViewPr>
      <p:guideLst>
        <p:guide orient="horz" pos="3905"/>
        <p:guide orient="horz" pos="529"/>
        <p:guide orient="horz" pos="153"/>
        <p:guide pos="3817"/>
      </p:guideLst>
    </p:cSldViewPr>
  </p:slideViewPr>
  <p:outlineViewPr>
    <p:cViewPr>
      <p:scale>
        <a:sx n="33" d="100"/>
        <a:sy n="33" d="100"/>
      </p:scale>
      <p:origin x="0" y="0"/>
    </p:cViewPr>
  </p:outlineViewPr>
  <p:notesTextViewPr>
    <p:cViewPr>
      <p:scale>
        <a:sx n="33" d="100"/>
        <a:sy n="33" d="100"/>
      </p:scale>
      <p:origin x="0" y="0"/>
    </p:cViewPr>
  </p:notesTextViewPr>
  <p:sorterViewPr>
    <p:cViewPr>
      <p:scale>
        <a:sx n="66" d="100"/>
        <a:sy n="66" d="100"/>
      </p:scale>
      <p:origin x="0" y="0"/>
    </p:cViewPr>
  </p:sorter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0C41AB8-7757-4705-B273-FB5AFCFE94C0}"/>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320" tIns="47160" rIns="94320" bIns="4716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a:extLst>
              <a:ext uri="{FF2B5EF4-FFF2-40B4-BE49-F238E27FC236}">
                <a16:creationId xmlns:a16="http://schemas.microsoft.com/office/drawing/2014/main" id="{126E42DB-9ABC-4A24-8ACC-45AD25A22A47}"/>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4320" tIns="47160" rIns="94320" bIns="4716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a:extLst>
              <a:ext uri="{FF2B5EF4-FFF2-40B4-BE49-F238E27FC236}">
                <a16:creationId xmlns:a16="http://schemas.microsoft.com/office/drawing/2014/main" id="{0762E8BB-907F-4B1B-9238-B3AB632DE4FA}"/>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4320" tIns="47160" rIns="94320" bIns="4716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3" name="Rectangle 5">
            <a:extLst>
              <a:ext uri="{FF2B5EF4-FFF2-40B4-BE49-F238E27FC236}">
                <a16:creationId xmlns:a16="http://schemas.microsoft.com/office/drawing/2014/main" id="{584F6DED-5D42-4C45-B556-CA7528CD7D2D}"/>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4320" tIns="47160" rIns="94320" bIns="47160" numCol="1" anchor="b" anchorCtr="0" compatLnSpc="1">
            <a:prstTxWarp prst="textNoShape">
              <a:avLst/>
            </a:prstTxWarp>
          </a:bodyPr>
          <a:lstStyle>
            <a:lvl1pPr algn="r" eaLnBrk="1" hangingPunct="1">
              <a:defRPr sz="1200"/>
            </a:lvl1pPr>
          </a:lstStyle>
          <a:p>
            <a:fld id="{95E40F58-DCCC-4DB6-8BD5-8628D828287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207144E-7BDF-495A-8A83-F6264C7C306A}"/>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320" tIns="47160" rIns="94320" bIns="4716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7763" name="Rectangle 3">
            <a:extLst>
              <a:ext uri="{FF2B5EF4-FFF2-40B4-BE49-F238E27FC236}">
                <a16:creationId xmlns:a16="http://schemas.microsoft.com/office/drawing/2014/main" id="{E8BFAF50-D3F5-45E5-8C75-DD6FBD04BBE4}"/>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4320" tIns="47160" rIns="94320" bIns="4716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7C94C7B9-03A5-478C-B6AB-C93AB5C1AD24}"/>
              </a:ext>
            </a:extLst>
          </p:cNvPr>
          <p:cNvSpPr>
            <a:spLocks noRo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5" name="Rectangle 5">
            <a:extLst>
              <a:ext uri="{FF2B5EF4-FFF2-40B4-BE49-F238E27FC236}">
                <a16:creationId xmlns:a16="http://schemas.microsoft.com/office/drawing/2014/main" id="{39C998D3-483D-44AA-9E5E-7006076ADEFD}"/>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320" tIns="47160" rIns="94320" bIns="471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a:extLst>
              <a:ext uri="{FF2B5EF4-FFF2-40B4-BE49-F238E27FC236}">
                <a16:creationId xmlns:a16="http://schemas.microsoft.com/office/drawing/2014/main" id="{1B205D15-374C-4396-8D36-00702B6C7805}"/>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4320" tIns="47160" rIns="94320" bIns="4716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7767" name="Rectangle 7">
            <a:extLst>
              <a:ext uri="{FF2B5EF4-FFF2-40B4-BE49-F238E27FC236}">
                <a16:creationId xmlns:a16="http://schemas.microsoft.com/office/drawing/2014/main" id="{88D672B7-C99B-4DAE-8F93-E5D5C7152CE8}"/>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4320" tIns="47160" rIns="94320" bIns="47160" numCol="1" anchor="b" anchorCtr="0" compatLnSpc="1">
            <a:prstTxWarp prst="textNoShape">
              <a:avLst/>
            </a:prstTxWarp>
          </a:bodyPr>
          <a:lstStyle>
            <a:lvl1pPr algn="r" eaLnBrk="1" hangingPunct="1">
              <a:defRPr sz="1200"/>
            </a:lvl1pPr>
          </a:lstStyle>
          <a:p>
            <a:fld id="{22B3C1D8-59E1-4B63-BB6F-63539A664C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41357C3-A546-4223-B2F4-5C5CE7AB335B}"/>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7C482FC1-E2BB-4E44-B19B-14054E6D02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3D656790-EF27-4264-9CD2-FDF0D13068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DBA682-0E53-4FB1-996B-BF0E9C4F91E8}" type="slidenum">
              <a:rPr lang="en-US" altLang="en-US"/>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DFA0191-9463-457F-802E-E2DE7D8E1D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36E16A-68BE-4CD3-9094-EBAD1598D7F4}" type="slidenum">
              <a:rPr lang="en-US" altLang="en-US"/>
              <a:pPr>
                <a:spcBef>
                  <a:spcPct val="0"/>
                </a:spcBef>
              </a:pPr>
              <a:t>27</a:t>
            </a:fld>
            <a:endParaRPr lang="en-US" altLang="en-US"/>
          </a:p>
        </p:txBody>
      </p:sp>
      <p:sp>
        <p:nvSpPr>
          <p:cNvPr id="35843" name="Slide Image Placeholder 1">
            <a:extLst>
              <a:ext uri="{FF2B5EF4-FFF2-40B4-BE49-F238E27FC236}">
                <a16:creationId xmlns:a16="http://schemas.microsoft.com/office/drawing/2014/main" id="{D90EA540-4EB3-4FBA-A90B-C5A9C71E6980}"/>
              </a:ext>
            </a:extLst>
          </p:cNvPr>
          <p:cNvSpPr>
            <a:spLocks noGrp="1" noRot="1" noChangeAspect="1" noTextEdit="1"/>
          </p:cNvSpPr>
          <p:nvPr>
            <p:ph type="sldImg"/>
          </p:nvPr>
        </p:nvSpPr>
        <p:spPr>
          <a:ln/>
        </p:spPr>
      </p:sp>
      <p:sp>
        <p:nvSpPr>
          <p:cNvPr id="35844" name="Notes Placeholder 2">
            <a:extLst>
              <a:ext uri="{FF2B5EF4-FFF2-40B4-BE49-F238E27FC236}">
                <a16:creationId xmlns:a16="http://schemas.microsoft.com/office/drawing/2014/main" id="{231C97FD-D875-4665-B1B1-332C674532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35845" name="Slide Number Placeholder 3">
            <a:extLst>
              <a:ext uri="{FF2B5EF4-FFF2-40B4-BE49-F238E27FC236}">
                <a16:creationId xmlns:a16="http://schemas.microsoft.com/office/drawing/2014/main" id="{0EC29637-0CD2-4EBB-A0C1-8F94A61E244D}"/>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0" tIns="47160" rIns="94320" bIns="4716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14E9F2-4F33-4F8F-933D-1AD271F3F132}" type="slidenum">
              <a:rPr lang="en-US" altLang="en-US"/>
              <a:pPr algn="r" eaLnBrk="1" hangingPunct="1">
                <a:spcBef>
                  <a:spcPct val="0"/>
                </a:spcBef>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24230FB6-C66F-4259-9F39-FDBD2E1AA6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AA1011-E8F4-4DF3-9CFE-A02EE016DF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BD49CE-799F-44CE-8C7C-C1CE364E3837}"/>
              </a:ext>
            </a:extLst>
          </p:cNvPr>
          <p:cNvSpPr>
            <a:spLocks noGrp="1" noChangeArrowheads="1"/>
          </p:cNvSpPr>
          <p:nvPr>
            <p:ph type="sldNum" sz="quarter" idx="12"/>
          </p:nvPr>
        </p:nvSpPr>
        <p:spPr>
          <a:ln/>
        </p:spPr>
        <p:txBody>
          <a:bodyPr/>
          <a:lstStyle>
            <a:lvl1pPr>
              <a:defRPr/>
            </a:lvl1pPr>
          </a:lstStyle>
          <a:p>
            <a:fld id="{B837CB19-FCF4-4A0F-A06C-0C7BAA7280C6}" type="slidenum">
              <a:rPr lang="en-US" altLang="en-US"/>
              <a:pPr/>
              <a:t>‹#›</a:t>
            </a:fld>
            <a:endParaRPr lang="en-US" altLang="en-US"/>
          </a:p>
        </p:txBody>
      </p:sp>
    </p:spTree>
    <p:extLst>
      <p:ext uri="{BB962C8B-B14F-4D97-AF65-F5344CB8AC3E}">
        <p14:creationId xmlns:p14="http://schemas.microsoft.com/office/powerpoint/2010/main" val="320356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427A8270-667F-41AD-8432-A8C22FF4FA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ADF51D-0A2F-4440-B595-6AD32C6228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202132-1B27-409C-9707-871349C0AFF5}"/>
              </a:ext>
            </a:extLst>
          </p:cNvPr>
          <p:cNvSpPr>
            <a:spLocks noGrp="1" noChangeArrowheads="1"/>
          </p:cNvSpPr>
          <p:nvPr>
            <p:ph type="sldNum" sz="quarter" idx="12"/>
          </p:nvPr>
        </p:nvSpPr>
        <p:spPr>
          <a:ln/>
        </p:spPr>
        <p:txBody>
          <a:bodyPr/>
          <a:lstStyle>
            <a:lvl1pPr>
              <a:defRPr/>
            </a:lvl1pPr>
          </a:lstStyle>
          <a:p>
            <a:fld id="{62FD2DE5-DF37-4055-AB75-7ADC2D234BF6}" type="slidenum">
              <a:rPr lang="en-US" altLang="en-US"/>
              <a:pPr/>
              <a:t>‹#›</a:t>
            </a:fld>
            <a:endParaRPr lang="en-US" altLang="en-US"/>
          </a:p>
        </p:txBody>
      </p:sp>
    </p:spTree>
    <p:extLst>
      <p:ext uri="{BB962C8B-B14F-4D97-AF65-F5344CB8AC3E}">
        <p14:creationId xmlns:p14="http://schemas.microsoft.com/office/powerpoint/2010/main" val="301524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CA084385-B324-4839-915D-C3CF332B51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9F62D0-C6A7-4CE5-8271-B8514E7B7E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62485-9A53-4DE8-99F2-E02A8B330CAB}"/>
              </a:ext>
            </a:extLst>
          </p:cNvPr>
          <p:cNvSpPr>
            <a:spLocks noGrp="1" noChangeArrowheads="1"/>
          </p:cNvSpPr>
          <p:nvPr>
            <p:ph type="sldNum" sz="quarter" idx="12"/>
          </p:nvPr>
        </p:nvSpPr>
        <p:spPr>
          <a:ln/>
        </p:spPr>
        <p:txBody>
          <a:bodyPr/>
          <a:lstStyle>
            <a:lvl1pPr>
              <a:defRPr/>
            </a:lvl1pPr>
          </a:lstStyle>
          <a:p>
            <a:fld id="{B6E29EA2-D491-498B-8E67-883A3164D581}" type="slidenum">
              <a:rPr lang="en-US" altLang="en-US"/>
              <a:pPr/>
              <a:t>‹#›</a:t>
            </a:fld>
            <a:endParaRPr lang="en-US" altLang="en-US"/>
          </a:p>
        </p:txBody>
      </p:sp>
    </p:spTree>
    <p:extLst>
      <p:ext uri="{BB962C8B-B14F-4D97-AF65-F5344CB8AC3E}">
        <p14:creationId xmlns:p14="http://schemas.microsoft.com/office/powerpoint/2010/main" val="331994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4">
            <a:extLst>
              <a:ext uri="{FF2B5EF4-FFF2-40B4-BE49-F238E27FC236}">
                <a16:creationId xmlns:a16="http://schemas.microsoft.com/office/drawing/2014/main" id="{66C54017-0646-4927-9FDF-B425C04F38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40D2FB-9827-476D-B239-B868CC93B7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20A160A-E13D-4448-BB7E-4BCEE147F1C5}"/>
              </a:ext>
            </a:extLst>
          </p:cNvPr>
          <p:cNvSpPr>
            <a:spLocks noGrp="1" noChangeArrowheads="1"/>
          </p:cNvSpPr>
          <p:nvPr>
            <p:ph type="sldNum" sz="quarter" idx="12"/>
          </p:nvPr>
        </p:nvSpPr>
        <p:spPr>
          <a:ln/>
        </p:spPr>
        <p:txBody>
          <a:bodyPr/>
          <a:lstStyle>
            <a:lvl1pPr>
              <a:defRPr/>
            </a:lvl1pPr>
          </a:lstStyle>
          <a:p>
            <a:fld id="{10DDE24A-7679-4312-A425-125B3B567536}" type="slidenum">
              <a:rPr lang="en-US" altLang="en-US"/>
              <a:pPr/>
              <a:t>‹#›</a:t>
            </a:fld>
            <a:endParaRPr lang="en-US" altLang="en-US"/>
          </a:p>
        </p:txBody>
      </p:sp>
    </p:spTree>
    <p:extLst>
      <p:ext uri="{BB962C8B-B14F-4D97-AF65-F5344CB8AC3E}">
        <p14:creationId xmlns:p14="http://schemas.microsoft.com/office/powerpoint/2010/main" val="34203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59050B2E-43A1-4E77-9FA2-94EB859441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D7F6F1-2F75-48B2-BFCC-8F5B0D2C19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F4A6BA-3C8C-47D0-AD00-108F44E5B94B}"/>
              </a:ext>
            </a:extLst>
          </p:cNvPr>
          <p:cNvSpPr>
            <a:spLocks noGrp="1" noChangeArrowheads="1"/>
          </p:cNvSpPr>
          <p:nvPr>
            <p:ph type="sldNum" sz="quarter" idx="12"/>
          </p:nvPr>
        </p:nvSpPr>
        <p:spPr>
          <a:ln/>
        </p:spPr>
        <p:txBody>
          <a:bodyPr/>
          <a:lstStyle>
            <a:lvl1pPr>
              <a:defRPr/>
            </a:lvl1pPr>
          </a:lstStyle>
          <a:p>
            <a:fld id="{F5308A29-C85D-437A-B4DE-D779C307DEF8}" type="slidenum">
              <a:rPr lang="en-US" altLang="en-US"/>
              <a:pPr/>
              <a:t>‹#›</a:t>
            </a:fld>
            <a:endParaRPr lang="en-US" altLang="en-US"/>
          </a:p>
        </p:txBody>
      </p:sp>
    </p:spTree>
    <p:extLst>
      <p:ext uri="{BB962C8B-B14F-4D97-AF65-F5344CB8AC3E}">
        <p14:creationId xmlns:p14="http://schemas.microsoft.com/office/powerpoint/2010/main" val="3352474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ECA83577-0313-46DA-8DA9-6422A7C676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E71C06-E17B-44E9-BF4E-4826058A8B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6E7A0A-73F7-49CA-825B-7BB141BAF85E}"/>
              </a:ext>
            </a:extLst>
          </p:cNvPr>
          <p:cNvSpPr>
            <a:spLocks noGrp="1" noChangeArrowheads="1"/>
          </p:cNvSpPr>
          <p:nvPr>
            <p:ph type="sldNum" sz="quarter" idx="12"/>
          </p:nvPr>
        </p:nvSpPr>
        <p:spPr>
          <a:ln/>
        </p:spPr>
        <p:txBody>
          <a:bodyPr/>
          <a:lstStyle>
            <a:lvl1pPr>
              <a:defRPr/>
            </a:lvl1pPr>
          </a:lstStyle>
          <a:p>
            <a:fld id="{B57A9FB0-8ADB-48FA-9B16-FD9B2430876D}" type="slidenum">
              <a:rPr lang="en-US" altLang="en-US"/>
              <a:pPr/>
              <a:t>‹#›</a:t>
            </a:fld>
            <a:endParaRPr lang="en-US" altLang="en-US"/>
          </a:p>
        </p:txBody>
      </p:sp>
    </p:spTree>
    <p:extLst>
      <p:ext uri="{BB962C8B-B14F-4D97-AF65-F5344CB8AC3E}">
        <p14:creationId xmlns:p14="http://schemas.microsoft.com/office/powerpoint/2010/main" val="176473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075F50-C812-4EDB-878E-EBC4C25E2B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791B67-1409-4CAB-B44A-AE9DF66894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95C8C1-9668-4373-8F54-921049C30EFD}"/>
              </a:ext>
            </a:extLst>
          </p:cNvPr>
          <p:cNvSpPr>
            <a:spLocks noGrp="1" noChangeArrowheads="1"/>
          </p:cNvSpPr>
          <p:nvPr>
            <p:ph type="sldNum" sz="quarter" idx="12"/>
          </p:nvPr>
        </p:nvSpPr>
        <p:spPr>
          <a:ln/>
        </p:spPr>
        <p:txBody>
          <a:bodyPr/>
          <a:lstStyle>
            <a:lvl1pPr>
              <a:defRPr/>
            </a:lvl1pPr>
          </a:lstStyle>
          <a:p>
            <a:fld id="{D796EF83-9311-4B1F-BDDB-E2B83279701A}" type="slidenum">
              <a:rPr lang="en-US" altLang="en-US"/>
              <a:pPr/>
              <a:t>‹#›</a:t>
            </a:fld>
            <a:endParaRPr lang="en-US" altLang="en-US"/>
          </a:p>
        </p:txBody>
      </p:sp>
    </p:spTree>
    <p:extLst>
      <p:ext uri="{BB962C8B-B14F-4D97-AF65-F5344CB8AC3E}">
        <p14:creationId xmlns:p14="http://schemas.microsoft.com/office/powerpoint/2010/main" val="142311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DB767D07-792D-46E5-A3E9-76216F6EFD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16AC20-D6A7-4811-AF6A-34E8ECD52D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305DB9-B6DE-48B5-9CD8-666305EDDDBE}"/>
              </a:ext>
            </a:extLst>
          </p:cNvPr>
          <p:cNvSpPr>
            <a:spLocks noGrp="1" noChangeArrowheads="1"/>
          </p:cNvSpPr>
          <p:nvPr>
            <p:ph type="sldNum" sz="quarter" idx="12"/>
          </p:nvPr>
        </p:nvSpPr>
        <p:spPr>
          <a:ln/>
        </p:spPr>
        <p:txBody>
          <a:bodyPr/>
          <a:lstStyle>
            <a:lvl1pPr>
              <a:defRPr/>
            </a:lvl1pPr>
          </a:lstStyle>
          <a:p>
            <a:fld id="{A34ACC66-0FA6-4DC8-946A-8D8652F05640}" type="slidenum">
              <a:rPr lang="en-US" altLang="en-US"/>
              <a:pPr/>
              <a:t>‹#›</a:t>
            </a:fld>
            <a:endParaRPr lang="en-US" altLang="en-US"/>
          </a:p>
        </p:txBody>
      </p:sp>
    </p:spTree>
    <p:extLst>
      <p:ext uri="{BB962C8B-B14F-4D97-AF65-F5344CB8AC3E}">
        <p14:creationId xmlns:p14="http://schemas.microsoft.com/office/powerpoint/2010/main" val="138757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742461CC-5187-4323-9B97-EE3E3F24DD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629D1B7-C535-4084-ADF3-53359BF03B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065B355-D7EB-426A-9FD7-A2266D1DA7E7}"/>
              </a:ext>
            </a:extLst>
          </p:cNvPr>
          <p:cNvSpPr>
            <a:spLocks noGrp="1" noChangeArrowheads="1"/>
          </p:cNvSpPr>
          <p:nvPr>
            <p:ph type="sldNum" sz="quarter" idx="12"/>
          </p:nvPr>
        </p:nvSpPr>
        <p:spPr>
          <a:ln/>
        </p:spPr>
        <p:txBody>
          <a:bodyPr/>
          <a:lstStyle>
            <a:lvl1pPr>
              <a:defRPr/>
            </a:lvl1pPr>
          </a:lstStyle>
          <a:p>
            <a:fld id="{2769632C-BA82-41AC-8F21-EB4B4EEBDFBF}" type="slidenum">
              <a:rPr lang="en-US" altLang="en-US"/>
              <a:pPr/>
              <a:t>‹#›</a:t>
            </a:fld>
            <a:endParaRPr lang="en-US" altLang="en-US"/>
          </a:p>
        </p:txBody>
      </p:sp>
    </p:spTree>
    <p:extLst>
      <p:ext uri="{BB962C8B-B14F-4D97-AF65-F5344CB8AC3E}">
        <p14:creationId xmlns:p14="http://schemas.microsoft.com/office/powerpoint/2010/main" val="465647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AF7F4D13-D0F4-42BE-A267-794A0233E59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71FAE0A-6267-4663-8304-5DCC0BC4BF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1A2771-6F4B-4B6F-9BC1-43A415E6142C}"/>
              </a:ext>
            </a:extLst>
          </p:cNvPr>
          <p:cNvSpPr>
            <a:spLocks noGrp="1" noChangeArrowheads="1"/>
          </p:cNvSpPr>
          <p:nvPr>
            <p:ph type="sldNum" sz="quarter" idx="12"/>
          </p:nvPr>
        </p:nvSpPr>
        <p:spPr>
          <a:ln/>
        </p:spPr>
        <p:txBody>
          <a:bodyPr/>
          <a:lstStyle>
            <a:lvl1pPr>
              <a:defRPr/>
            </a:lvl1pPr>
          </a:lstStyle>
          <a:p>
            <a:fld id="{C0E4E499-A1CF-48D1-8C79-924812743F89}" type="slidenum">
              <a:rPr lang="en-US" altLang="en-US"/>
              <a:pPr/>
              <a:t>‹#›</a:t>
            </a:fld>
            <a:endParaRPr lang="en-US" altLang="en-US"/>
          </a:p>
        </p:txBody>
      </p:sp>
    </p:spTree>
    <p:extLst>
      <p:ext uri="{BB962C8B-B14F-4D97-AF65-F5344CB8AC3E}">
        <p14:creationId xmlns:p14="http://schemas.microsoft.com/office/powerpoint/2010/main" val="103932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296711-C463-4BBA-B4C0-DADFFD9A28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FA8E826-A613-47D8-BD64-1A91B1BA0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AAE512-5447-4412-902B-54A18328B5B3}"/>
              </a:ext>
            </a:extLst>
          </p:cNvPr>
          <p:cNvSpPr>
            <a:spLocks noGrp="1" noChangeArrowheads="1"/>
          </p:cNvSpPr>
          <p:nvPr>
            <p:ph type="sldNum" sz="quarter" idx="12"/>
          </p:nvPr>
        </p:nvSpPr>
        <p:spPr>
          <a:ln/>
        </p:spPr>
        <p:txBody>
          <a:bodyPr/>
          <a:lstStyle>
            <a:lvl1pPr>
              <a:defRPr/>
            </a:lvl1pPr>
          </a:lstStyle>
          <a:p>
            <a:fld id="{D3BFC7E2-43DC-4041-A64C-32DC207782C2}" type="slidenum">
              <a:rPr lang="en-US" altLang="en-US"/>
              <a:pPr/>
              <a:t>‹#›</a:t>
            </a:fld>
            <a:endParaRPr lang="en-US" altLang="en-US"/>
          </a:p>
        </p:txBody>
      </p:sp>
    </p:spTree>
    <p:extLst>
      <p:ext uri="{BB962C8B-B14F-4D97-AF65-F5344CB8AC3E}">
        <p14:creationId xmlns:p14="http://schemas.microsoft.com/office/powerpoint/2010/main" val="126493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97FFFBCE-AF69-4580-A5E4-437F33CF36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ECCCCA-8742-4089-BDC7-EEF12D648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565589-71FA-438D-824C-B49DA74855A3}"/>
              </a:ext>
            </a:extLst>
          </p:cNvPr>
          <p:cNvSpPr>
            <a:spLocks noGrp="1" noChangeArrowheads="1"/>
          </p:cNvSpPr>
          <p:nvPr>
            <p:ph type="sldNum" sz="quarter" idx="12"/>
          </p:nvPr>
        </p:nvSpPr>
        <p:spPr>
          <a:ln/>
        </p:spPr>
        <p:txBody>
          <a:bodyPr/>
          <a:lstStyle>
            <a:lvl1pPr>
              <a:defRPr/>
            </a:lvl1pPr>
          </a:lstStyle>
          <a:p>
            <a:fld id="{EF15EA7F-F47C-425A-ADB8-15FCB44131FD}" type="slidenum">
              <a:rPr lang="en-US" altLang="en-US"/>
              <a:pPr/>
              <a:t>‹#›</a:t>
            </a:fld>
            <a:endParaRPr lang="en-US" altLang="en-US"/>
          </a:p>
        </p:txBody>
      </p:sp>
    </p:spTree>
    <p:extLst>
      <p:ext uri="{BB962C8B-B14F-4D97-AF65-F5344CB8AC3E}">
        <p14:creationId xmlns:p14="http://schemas.microsoft.com/office/powerpoint/2010/main" val="337349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EE78A4-39D0-47DB-80D4-3392819EA0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FED430-771B-4E9A-8D85-39FDC2527D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3C0BD7-3E01-4AFC-B167-F9323E79CB21}"/>
              </a:ext>
            </a:extLst>
          </p:cNvPr>
          <p:cNvSpPr>
            <a:spLocks noGrp="1" noChangeArrowheads="1"/>
          </p:cNvSpPr>
          <p:nvPr>
            <p:ph type="sldNum" sz="quarter" idx="12"/>
          </p:nvPr>
        </p:nvSpPr>
        <p:spPr>
          <a:ln/>
        </p:spPr>
        <p:txBody>
          <a:bodyPr/>
          <a:lstStyle>
            <a:lvl1pPr>
              <a:defRPr/>
            </a:lvl1pPr>
          </a:lstStyle>
          <a:p>
            <a:fld id="{02402379-796B-46AF-A009-D84A1A4EA925}" type="slidenum">
              <a:rPr lang="en-US" altLang="en-US"/>
              <a:pPr/>
              <a:t>‹#›</a:t>
            </a:fld>
            <a:endParaRPr lang="en-US" altLang="en-US"/>
          </a:p>
        </p:txBody>
      </p:sp>
    </p:spTree>
    <p:extLst>
      <p:ext uri="{BB962C8B-B14F-4D97-AF65-F5344CB8AC3E}">
        <p14:creationId xmlns:p14="http://schemas.microsoft.com/office/powerpoint/2010/main" val="2450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86A428-98AE-4501-A3DE-36E089E4BF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7D5ED4-4602-416F-ADE0-B785D8795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182008-A732-4580-9178-70E35E265AB5}"/>
              </a:ext>
            </a:extLst>
          </p:cNvPr>
          <p:cNvSpPr>
            <a:spLocks noGrp="1" noChangeArrowheads="1"/>
          </p:cNvSpPr>
          <p:nvPr>
            <p:ph type="sldNum" sz="quarter" idx="12"/>
          </p:nvPr>
        </p:nvSpPr>
        <p:spPr>
          <a:ln/>
        </p:spPr>
        <p:txBody>
          <a:bodyPr/>
          <a:lstStyle>
            <a:lvl1pPr>
              <a:defRPr/>
            </a:lvl1pPr>
          </a:lstStyle>
          <a:p>
            <a:fld id="{D4E59C59-E349-4B28-8598-94D27CBB360B}" type="slidenum">
              <a:rPr lang="en-US" altLang="en-US"/>
              <a:pPr/>
              <a:t>‹#›</a:t>
            </a:fld>
            <a:endParaRPr lang="en-US" altLang="en-US"/>
          </a:p>
        </p:txBody>
      </p:sp>
    </p:spTree>
    <p:extLst>
      <p:ext uri="{BB962C8B-B14F-4D97-AF65-F5344CB8AC3E}">
        <p14:creationId xmlns:p14="http://schemas.microsoft.com/office/powerpoint/2010/main" val="3356982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29855221-1035-4711-8D18-4731F76DCC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3E2D94-7D05-4BE6-8F71-108D69BFE3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ABC597-E530-49C8-9E43-797ACCD9484E}"/>
              </a:ext>
            </a:extLst>
          </p:cNvPr>
          <p:cNvSpPr>
            <a:spLocks noGrp="1" noChangeArrowheads="1"/>
          </p:cNvSpPr>
          <p:nvPr>
            <p:ph type="sldNum" sz="quarter" idx="12"/>
          </p:nvPr>
        </p:nvSpPr>
        <p:spPr>
          <a:ln/>
        </p:spPr>
        <p:txBody>
          <a:bodyPr/>
          <a:lstStyle>
            <a:lvl1pPr>
              <a:defRPr/>
            </a:lvl1pPr>
          </a:lstStyle>
          <a:p>
            <a:fld id="{71CD375A-3D09-47D8-84C9-C6801B802B7B}" type="slidenum">
              <a:rPr lang="en-US" altLang="en-US"/>
              <a:pPr/>
              <a:t>‹#›</a:t>
            </a:fld>
            <a:endParaRPr lang="en-US" altLang="en-US"/>
          </a:p>
        </p:txBody>
      </p:sp>
    </p:spTree>
    <p:extLst>
      <p:ext uri="{BB962C8B-B14F-4D97-AF65-F5344CB8AC3E}">
        <p14:creationId xmlns:p14="http://schemas.microsoft.com/office/powerpoint/2010/main" val="118230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B6B01B4E-C192-450D-B626-B2355B4BA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1089D3-038D-4636-BA0F-28B8369449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A2EA64-E65F-4438-A7ED-9729511C4CF6}"/>
              </a:ext>
            </a:extLst>
          </p:cNvPr>
          <p:cNvSpPr>
            <a:spLocks noGrp="1" noChangeArrowheads="1"/>
          </p:cNvSpPr>
          <p:nvPr>
            <p:ph type="sldNum" sz="quarter" idx="12"/>
          </p:nvPr>
        </p:nvSpPr>
        <p:spPr>
          <a:ln/>
        </p:spPr>
        <p:txBody>
          <a:bodyPr/>
          <a:lstStyle>
            <a:lvl1pPr>
              <a:defRPr/>
            </a:lvl1pPr>
          </a:lstStyle>
          <a:p>
            <a:fld id="{6626463B-AC37-4172-A965-A063B14DC05E}" type="slidenum">
              <a:rPr lang="en-US" altLang="en-US"/>
              <a:pPr/>
              <a:t>‹#›</a:t>
            </a:fld>
            <a:endParaRPr lang="en-US" altLang="en-US"/>
          </a:p>
        </p:txBody>
      </p:sp>
    </p:spTree>
    <p:extLst>
      <p:ext uri="{BB962C8B-B14F-4D97-AF65-F5344CB8AC3E}">
        <p14:creationId xmlns:p14="http://schemas.microsoft.com/office/powerpoint/2010/main" val="1433422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6825C1A2-1F3B-4023-B49B-E6E94BFBD2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BDF120-3978-412E-AC36-5B926C14D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EAFBEC-0C66-4FC2-8353-572EDCD29DE0}"/>
              </a:ext>
            </a:extLst>
          </p:cNvPr>
          <p:cNvSpPr>
            <a:spLocks noGrp="1" noChangeArrowheads="1"/>
          </p:cNvSpPr>
          <p:nvPr>
            <p:ph type="sldNum" sz="quarter" idx="12"/>
          </p:nvPr>
        </p:nvSpPr>
        <p:spPr>
          <a:ln/>
        </p:spPr>
        <p:txBody>
          <a:bodyPr/>
          <a:lstStyle>
            <a:lvl1pPr>
              <a:defRPr/>
            </a:lvl1pPr>
          </a:lstStyle>
          <a:p>
            <a:fld id="{51E94196-48D4-4F2C-B214-D41C2F5C4F9A}" type="slidenum">
              <a:rPr lang="en-US" altLang="en-US"/>
              <a:pPr/>
              <a:t>‹#›</a:t>
            </a:fld>
            <a:endParaRPr lang="en-US" altLang="en-US"/>
          </a:p>
        </p:txBody>
      </p:sp>
    </p:spTree>
    <p:extLst>
      <p:ext uri="{BB962C8B-B14F-4D97-AF65-F5344CB8AC3E}">
        <p14:creationId xmlns:p14="http://schemas.microsoft.com/office/powerpoint/2010/main" val="3813976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A299BB16-AAB3-4C51-821F-1187A83E81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C62474-2BD3-42EC-8FDC-352212DA8B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36AC9D-CB87-411C-AA0A-B34F6CF1FB38}"/>
              </a:ext>
            </a:extLst>
          </p:cNvPr>
          <p:cNvSpPr>
            <a:spLocks noGrp="1" noChangeArrowheads="1"/>
          </p:cNvSpPr>
          <p:nvPr>
            <p:ph type="sldNum" sz="quarter" idx="12"/>
          </p:nvPr>
        </p:nvSpPr>
        <p:spPr>
          <a:ln/>
        </p:spPr>
        <p:txBody>
          <a:bodyPr/>
          <a:lstStyle>
            <a:lvl1pPr>
              <a:defRPr/>
            </a:lvl1pPr>
          </a:lstStyle>
          <a:p>
            <a:fld id="{57958A70-B612-4107-95E0-543B805AF6DB}" type="slidenum">
              <a:rPr lang="en-US" altLang="en-US"/>
              <a:pPr/>
              <a:t>‹#›</a:t>
            </a:fld>
            <a:endParaRPr lang="en-US" altLang="en-US"/>
          </a:p>
        </p:txBody>
      </p:sp>
    </p:spTree>
    <p:extLst>
      <p:ext uri="{BB962C8B-B14F-4D97-AF65-F5344CB8AC3E}">
        <p14:creationId xmlns:p14="http://schemas.microsoft.com/office/powerpoint/2010/main" val="1533494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E4E7C05-5ED5-4BD3-AE3A-F9E5ECDD9C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AB5B99-4FAA-4842-9AF5-406B2FFAE7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E985A-599B-4CEE-A0A1-3CDC1EDCDB8B}"/>
              </a:ext>
            </a:extLst>
          </p:cNvPr>
          <p:cNvSpPr>
            <a:spLocks noGrp="1" noChangeArrowheads="1"/>
          </p:cNvSpPr>
          <p:nvPr>
            <p:ph type="sldNum" sz="quarter" idx="12"/>
          </p:nvPr>
        </p:nvSpPr>
        <p:spPr>
          <a:ln/>
        </p:spPr>
        <p:txBody>
          <a:bodyPr/>
          <a:lstStyle>
            <a:lvl1pPr>
              <a:defRPr/>
            </a:lvl1pPr>
          </a:lstStyle>
          <a:p>
            <a:fld id="{0DD4ED56-22A3-4E26-B27E-058FC3CE56E5}" type="slidenum">
              <a:rPr lang="en-US" altLang="en-US"/>
              <a:pPr/>
              <a:t>‹#›</a:t>
            </a:fld>
            <a:endParaRPr lang="en-US" altLang="en-US"/>
          </a:p>
        </p:txBody>
      </p:sp>
    </p:spTree>
    <p:extLst>
      <p:ext uri="{BB962C8B-B14F-4D97-AF65-F5344CB8AC3E}">
        <p14:creationId xmlns:p14="http://schemas.microsoft.com/office/powerpoint/2010/main" val="3827981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DFA8F05E-0A15-4877-A5B7-CEEB19E265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589E00-C2DB-44D0-B1E0-01F383EF2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85900B-9A54-4DD3-AD89-BAEF2C44E828}"/>
              </a:ext>
            </a:extLst>
          </p:cNvPr>
          <p:cNvSpPr>
            <a:spLocks noGrp="1" noChangeArrowheads="1"/>
          </p:cNvSpPr>
          <p:nvPr>
            <p:ph type="sldNum" sz="quarter" idx="12"/>
          </p:nvPr>
        </p:nvSpPr>
        <p:spPr>
          <a:ln/>
        </p:spPr>
        <p:txBody>
          <a:bodyPr/>
          <a:lstStyle>
            <a:lvl1pPr>
              <a:defRPr/>
            </a:lvl1pPr>
          </a:lstStyle>
          <a:p>
            <a:fld id="{BB168EAF-9A67-4A8E-8DB9-3C39114043FE}" type="slidenum">
              <a:rPr lang="en-US" altLang="en-US"/>
              <a:pPr/>
              <a:t>‹#›</a:t>
            </a:fld>
            <a:endParaRPr lang="en-US" altLang="en-US"/>
          </a:p>
        </p:txBody>
      </p:sp>
    </p:spTree>
    <p:extLst>
      <p:ext uri="{BB962C8B-B14F-4D97-AF65-F5344CB8AC3E}">
        <p14:creationId xmlns:p14="http://schemas.microsoft.com/office/powerpoint/2010/main" val="360217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25C8F007-18E2-4A58-BC26-6168002452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E630E8C-3F90-4B9A-B5FB-5A4FC5EE78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964420B-6DFC-45F5-A644-D17DDD3B51E4}"/>
              </a:ext>
            </a:extLst>
          </p:cNvPr>
          <p:cNvSpPr>
            <a:spLocks noGrp="1" noChangeArrowheads="1"/>
          </p:cNvSpPr>
          <p:nvPr>
            <p:ph type="sldNum" sz="quarter" idx="12"/>
          </p:nvPr>
        </p:nvSpPr>
        <p:spPr>
          <a:ln/>
        </p:spPr>
        <p:txBody>
          <a:bodyPr/>
          <a:lstStyle>
            <a:lvl1pPr>
              <a:defRPr/>
            </a:lvl1pPr>
          </a:lstStyle>
          <a:p>
            <a:fld id="{782B4218-ADC4-4EB7-9355-2024EEF8B545}" type="slidenum">
              <a:rPr lang="en-US" altLang="en-US"/>
              <a:pPr/>
              <a:t>‹#›</a:t>
            </a:fld>
            <a:endParaRPr lang="en-US" altLang="en-US"/>
          </a:p>
        </p:txBody>
      </p:sp>
    </p:spTree>
    <p:extLst>
      <p:ext uri="{BB962C8B-B14F-4D97-AF65-F5344CB8AC3E}">
        <p14:creationId xmlns:p14="http://schemas.microsoft.com/office/powerpoint/2010/main" val="1635777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DB6DFD02-AF6F-413F-9E83-32C73A4F2C8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070128-82B0-44EA-91A2-5A3E75875A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F8B043-8BBA-4D2C-9A75-604E2546E556}"/>
              </a:ext>
            </a:extLst>
          </p:cNvPr>
          <p:cNvSpPr>
            <a:spLocks noGrp="1" noChangeArrowheads="1"/>
          </p:cNvSpPr>
          <p:nvPr>
            <p:ph type="sldNum" sz="quarter" idx="12"/>
          </p:nvPr>
        </p:nvSpPr>
        <p:spPr>
          <a:ln/>
        </p:spPr>
        <p:txBody>
          <a:bodyPr/>
          <a:lstStyle>
            <a:lvl1pPr>
              <a:defRPr/>
            </a:lvl1pPr>
          </a:lstStyle>
          <a:p>
            <a:fld id="{CCBEBE39-85F0-4021-9D0A-52D9EE9C5A83}" type="slidenum">
              <a:rPr lang="en-US" altLang="en-US"/>
              <a:pPr/>
              <a:t>‹#›</a:t>
            </a:fld>
            <a:endParaRPr lang="en-US" altLang="en-US"/>
          </a:p>
        </p:txBody>
      </p:sp>
    </p:spTree>
    <p:extLst>
      <p:ext uri="{BB962C8B-B14F-4D97-AF65-F5344CB8AC3E}">
        <p14:creationId xmlns:p14="http://schemas.microsoft.com/office/powerpoint/2010/main" val="77605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45D799-D545-4DAF-9352-954AF3C6CE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C4129F-8372-4DBC-BC12-7AFFB72309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1179CA-4FBE-4A81-A9BE-883538FED101}"/>
              </a:ext>
            </a:extLst>
          </p:cNvPr>
          <p:cNvSpPr>
            <a:spLocks noGrp="1" noChangeArrowheads="1"/>
          </p:cNvSpPr>
          <p:nvPr>
            <p:ph type="sldNum" sz="quarter" idx="12"/>
          </p:nvPr>
        </p:nvSpPr>
        <p:spPr>
          <a:ln/>
        </p:spPr>
        <p:txBody>
          <a:bodyPr/>
          <a:lstStyle>
            <a:lvl1pPr>
              <a:defRPr/>
            </a:lvl1pPr>
          </a:lstStyle>
          <a:p>
            <a:fld id="{1ACD9737-8961-4856-9049-0DBF1D00B918}" type="slidenum">
              <a:rPr lang="en-US" altLang="en-US"/>
              <a:pPr/>
              <a:t>‹#›</a:t>
            </a:fld>
            <a:endParaRPr lang="en-US" altLang="en-US"/>
          </a:p>
        </p:txBody>
      </p:sp>
    </p:spTree>
    <p:extLst>
      <p:ext uri="{BB962C8B-B14F-4D97-AF65-F5344CB8AC3E}">
        <p14:creationId xmlns:p14="http://schemas.microsoft.com/office/powerpoint/2010/main" val="3846395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65B813-BF77-47D8-A744-1E92721CA9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758C038-5A35-42A7-9341-66A6046974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60B6B5B-866D-4181-B509-3CCF6BD0F357}"/>
              </a:ext>
            </a:extLst>
          </p:cNvPr>
          <p:cNvSpPr>
            <a:spLocks noGrp="1" noChangeArrowheads="1"/>
          </p:cNvSpPr>
          <p:nvPr>
            <p:ph type="sldNum" sz="quarter" idx="12"/>
          </p:nvPr>
        </p:nvSpPr>
        <p:spPr>
          <a:ln/>
        </p:spPr>
        <p:txBody>
          <a:bodyPr/>
          <a:lstStyle>
            <a:lvl1pPr>
              <a:defRPr/>
            </a:lvl1pPr>
          </a:lstStyle>
          <a:p>
            <a:fld id="{C03A4FBB-81F0-406C-AA1B-55E879A6F446}" type="slidenum">
              <a:rPr lang="en-US" altLang="en-US"/>
              <a:pPr/>
              <a:t>‹#›</a:t>
            </a:fld>
            <a:endParaRPr lang="en-US" altLang="en-US"/>
          </a:p>
        </p:txBody>
      </p:sp>
    </p:spTree>
    <p:extLst>
      <p:ext uri="{BB962C8B-B14F-4D97-AF65-F5344CB8AC3E}">
        <p14:creationId xmlns:p14="http://schemas.microsoft.com/office/powerpoint/2010/main" val="1605670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D930616-1860-4D41-B054-91ECC367ED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4BCCBB-B742-47B5-8075-8501D2B645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6B1F00-39DB-4286-AD99-0080C92E1037}"/>
              </a:ext>
            </a:extLst>
          </p:cNvPr>
          <p:cNvSpPr>
            <a:spLocks noGrp="1" noChangeArrowheads="1"/>
          </p:cNvSpPr>
          <p:nvPr>
            <p:ph type="sldNum" sz="quarter" idx="12"/>
          </p:nvPr>
        </p:nvSpPr>
        <p:spPr>
          <a:ln/>
        </p:spPr>
        <p:txBody>
          <a:bodyPr/>
          <a:lstStyle>
            <a:lvl1pPr>
              <a:defRPr/>
            </a:lvl1pPr>
          </a:lstStyle>
          <a:p>
            <a:fld id="{82479560-A01C-4DCC-940C-047EDE29D1BC}" type="slidenum">
              <a:rPr lang="en-US" altLang="en-US"/>
              <a:pPr/>
              <a:t>‹#›</a:t>
            </a:fld>
            <a:endParaRPr lang="en-US" altLang="en-US"/>
          </a:p>
        </p:txBody>
      </p:sp>
    </p:spTree>
    <p:extLst>
      <p:ext uri="{BB962C8B-B14F-4D97-AF65-F5344CB8AC3E}">
        <p14:creationId xmlns:p14="http://schemas.microsoft.com/office/powerpoint/2010/main" val="3743451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A19679-3F43-478D-99CD-00E09CF883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3E9A59-E31B-49C1-9C34-E1DAC9A10A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179481-A120-4C76-8752-66826F648C50}"/>
              </a:ext>
            </a:extLst>
          </p:cNvPr>
          <p:cNvSpPr>
            <a:spLocks noGrp="1" noChangeArrowheads="1"/>
          </p:cNvSpPr>
          <p:nvPr>
            <p:ph type="sldNum" sz="quarter" idx="12"/>
          </p:nvPr>
        </p:nvSpPr>
        <p:spPr>
          <a:ln/>
        </p:spPr>
        <p:txBody>
          <a:bodyPr/>
          <a:lstStyle>
            <a:lvl1pPr>
              <a:defRPr/>
            </a:lvl1pPr>
          </a:lstStyle>
          <a:p>
            <a:fld id="{18954471-D5B8-480E-A5E3-BB12EF8F52AC}" type="slidenum">
              <a:rPr lang="en-US" altLang="en-US"/>
              <a:pPr/>
              <a:t>‹#›</a:t>
            </a:fld>
            <a:endParaRPr lang="en-US" altLang="en-US"/>
          </a:p>
        </p:txBody>
      </p:sp>
    </p:spTree>
    <p:extLst>
      <p:ext uri="{BB962C8B-B14F-4D97-AF65-F5344CB8AC3E}">
        <p14:creationId xmlns:p14="http://schemas.microsoft.com/office/powerpoint/2010/main" val="3798972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9A066944-6B78-425B-8983-786DDD21D6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5F3453-B31B-45AD-A63A-7141A4539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63D360-08C4-4AD5-8A26-FDC4732485B8}"/>
              </a:ext>
            </a:extLst>
          </p:cNvPr>
          <p:cNvSpPr>
            <a:spLocks noGrp="1" noChangeArrowheads="1"/>
          </p:cNvSpPr>
          <p:nvPr>
            <p:ph type="sldNum" sz="quarter" idx="12"/>
          </p:nvPr>
        </p:nvSpPr>
        <p:spPr>
          <a:ln/>
        </p:spPr>
        <p:txBody>
          <a:bodyPr/>
          <a:lstStyle>
            <a:lvl1pPr>
              <a:defRPr/>
            </a:lvl1pPr>
          </a:lstStyle>
          <a:p>
            <a:fld id="{5DC6D2FB-3134-4E82-A5A7-E90A79D1A351}" type="slidenum">
              <a:rPr lang="en-US" altLang="en-US"/>
              <a:pPr/>
              <a:t>‹#›</a:t>
            </a:fld>
            <a:endParaRPr lang="en-US" altLang="en-US"/>
          </a:p>
        </p:txBody>
      </p:sp>
    </p:spTree>
    <p:extLst>
      <p:ext uri="{BB962C8B-B14F-4D97-AF65-F5344CB8AC3E}">
        <p14:creationId xmlns:p14="http://schemas.microsoft.com/office/powerpoint/2010/main" val="388972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56758031-6F6A-4FAD-85D0-E262B78CC1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8E6D1E-5FB7-4134-B793-0CDA06DE17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FB6923-7ABF-4C74-8C0D-8981F3A386FC}"/>
              </a:ext>
            </a:extLst>
          </p:cNvPr>
          <p:cNvSpPr>
            <a:spLocks noGrp="1" noChangeArrowheads="1"/>
          </p:cNvSpPr>
          <p:nvPr>
            <p:ph type="sldNum" sz="quarter" idx="12"/>
          </p:nvPr>
        </p:nvSpPr>
        <p:spPr>
          <a:ln/>
        </p:spPr>
        <p:txBody>
          <a:bodyPr/>
          <a:lstStyle>
            <a:lvl1pPr>
              <a:defRPr/>
            </a:lvl1pPr>
          </a:lstStyle>
          <a:p>
            <a:fld id="{7E685318-8566-42AC-A67D-453AF99B792E}" type="slidenum">
              <a:rPr lang="en-US" altLang="en-US"/>
              <a:pPr/>
              <a:t>‹#›</a:t>
            </a:fld>
            <a:endParaRPr lang="en-US" altLang="en-US"/>
          </a:p>
        </p:txBody>
      </p:sp>
    </p:spTree>
    <p:extLst>
      <p:ext uri="{BB962C8B-B14F-4D97-AF65-F5344CB8AC3E}">
        <p14:creationId xmlns:p14="http://schemas.microsoft.com/office/powerpoint/2010/main" val="2729987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151591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9561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48947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07757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778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69967046-D73B-463D-9730-7F99436BED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D236D8-4F23-4685-B014-27B065E93B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CE6860-DE34-441B-8443-B29304A6934D}"/>
              </a:ext>
            </a:extLst>
          </p:cNvPr>
          <p:cNvSpPr>
            <a:spLocks noGrp="1" noChangeArrowheads="1"/>
          </p:cNvSpPr>
          <p:nvPr>
            <p:ph type="sldNum" sz="quarter" idx="12"/>
          </p:nvPr>
        </p:nvSpPr>
        <p:spPr>
          <a:ln/>
        </p:spPr>
        <p:txBody>
          <a:bodyPr/>
          <a:lstStyle>
            <a:lvl1pPr>
              <a:defRPr/>
            </a:lvl1pPr>
          </a:lstStyle>
          <a:p>
            <a:fld id="{8DE921B4-6888-4846-8E7D-A94F8261B7C1}" type="slidenum">
              <a:rPr lang="en-US" altLang="en-US"/>
              <a:pPr/>
              <a:t>‹#›</a:t>
            </a:fld>
            <a:endParaRPr lang="en-US" altLang="en-US"/>
          </a:p>
        </p:txBody>
      </p:sp>
    </p:spTree>
    <p:extLst>
      <p:ext uri="{BB962C8B-B14F-4D97-AF65-F5344CB8AC3E}">
        <p14:creationId xmlns:p14="http://schemas.microsoft.com/office/powerpoint/2010/main" val="3647326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5130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377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7681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3622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4483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0776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75C8A459-6648-4FC7-BF35-3D07CD34D6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9F867F2-0DDB-46BD-B90A-F1C44AD046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6ADADC-CFA4-45DA-BAC9-E291170BA009}"/>
              </a:ext>
            </a:extLst>
          </p:cNvPr>
          <p:cNvSpPr>
            <a:spLocks noGrp="1" noChangeArrowheads="1"/>
          </p:cNvSpPr>
          <p:nvPr>
            <p:ph type="sldNum" sz="quarter" idx="12"/>
          </p:nvPr>
        </p:nvSpPr>
        <p:spPr>
          <a:ln/>
        </p:spPr>
        <p:txBody>
          <a:bodyPr/>
          <a:lstStyle>
            <a:lvl1pPr>
              <a:defRPr/>
            </a:lvl1pPr>
          </a:lstStyle>
          <a:p>
            <a:fld id="{1F0D9336-291B-4FD0-8ACD-9ACC1E729C1A}" type="slidenum">
              <a:rPr lang="en-US" altLang="en-US"/>
              <a:pPr/>
              <a:t>‹#›</a:t>
            </a:fld>
            <a:endParaRPr lang="en-US" altLang="en-US"/>
          </a:p>
        </p:txBody>
      </p:sp>
    </p:spTree>
    <p:extLst>
      <p:ext uri="{BB962C8B-B14F-4D97-AF65-F5344CB8AC3E}">
        <p14:creationId xmlns:p14="http://schemas.microsoft.com/office/powerpoint/2010/main" val="207085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D0FBCD77-33CF-4517-B893-5255D05E7C2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B6FDA1-6842-4993-A848-15A7F6A102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9D646F0-1C12-46E5-8025-6796BEB944D2}"/>
              </a:ext>
            </a:extLst>
          </p:cNvPr>
          <p:cNvSpPr>
            <a:spLocks noGrp="1" noChangeArrowheads="1"/>
          </p:cNvSpPr>
          <p:nvPr>
            <p:ph type="sldNum" sz="quarter" idx="12"/>
          </p:nvPr>
        </p:nvSpPr>
        <p:spPr>
          <a:ln/>
        </p:spPr>
        <p:txBody>
          <a:bodyPr/>
          <a:lstStyle>
            <a:lvl1pPr>
              <a:defRPr/>
            </a:lvl1pPr>
          </a:lstStyle>
          <a:p>
            <a:fld id="{A3EC19E3-FF6A-4C17-B942-03E9AADF8F09}" type="slidenum">
              <a:rPr lang="en-US" altLang="en-US"/>
              <a:pPr/>
              <a:t>‹#›</a:t>
            </a:fld>
            <a:endParaRPr lang="en-US" altLang="en-US"/>
          </a:p>
        </p:txBody>
      </p:sp>
    </p:spTree>
    <p:extLst>
      <p:ext uri="{BB962C8B-B14F-4D97-AF65-F5344CB8AC3E}">
        <p14:creationId xmlns:p14="http://schemas.microsoft.com/office/powerpoint/2010/main" val="387554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0ED085-BC16-447C-BD33-AF71232DC58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0A69A9-3003-4110-869B-17BA012791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4F987A-719C-4A5B-82C6-FED7895AFCAA}"/>
              </a:ext>
            </a:extLst>
          </p:cNvPr>
          <p:cNvSpPr>
            <a:spLocks noGrp="1" noChangeArrowheads="1"/>
          </p:cNvSpPr>
          <p:nvPr>
            <p:ph type="sldNum" sz="quarter" idx="12"/>
          </p:nvPr>
        </p:nvSpPr>
        <p:spPr>
          <a:ln/>
        </p:spPr>
        <p:txBody>
          <a:bodyPr/>
          <a:lstStyle>
            <a:lvl1pPr>
              <a:defRPr/>
            </a:lvl1pPr>
          </a:lstStyle>
          <a:p>
            <a:fld id="{AFCBC1D4-D35D-441F-B515-CA5EF73DB7B9}" type="slidenum">
              <a:rPr lang="en-US" altLang="en-US"/>
              <a:pPr/>
              <a:t>‹#›</a:t>
            </a:fld>
            <a:endParaRPr lang="en-US" altLang="en-US"/>
          </a:p>
        </p:txBody>
      </p:sp>
    </p:spTree>
    <p:extLst>
      <p:ext uri="{BB962C8B-B14F-4D97-AF65-F5344CB8AC3E}">
        <p14:creationId xmlns:p14="http://schemas.microsoft.com/office/powerpoint/2010/main" val="246042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380041-3439-4979-A889-288E1E208C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37D536-87B0-4D5C-96B8-C0C7EBCE96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B45E61-7A4C-4F67-A72E-02DA51BDF617}"/>
              </a:ext>
            </a:extLst>
          </p:cNvPr>
          <p:cNvSpPr>
            <a:spLocks noGrp="1" noChangeArrowheads="1"/>
          </p:cNvSpPr>
          <p:nvPr>
            <p:ph type="sldNum" sz="quarter" idx="12"/>
          </p:nvPr>
        </p:nvSpPr>
        <p:spPr>
          <a:ln/>
        </p:spPr>
        <p:txBody>
          <a:bodyPr/>
          <a:lstStyle>
            <a:lvl1pPr>
              <a:defRPr/>
            </a:lvl1pPr>
          </a:lstStyle>
          <a:p>
            <a:fld id="{3626DBB4-CDE5-4A25-A2CA-F115E20A139B}" type="slidenum">
              <a:rPr lang="en-US" altLang="en-US"/>
              <a:pPr/>
              <a:t>‹#›</a:t>
            </a:fld>
            <a:endParaRPr lang="en-US" altLang="en-US"/>
          </a:p>
        </p:txBody>
      </p:sp>
    </p:spTree>
    <p:extLst>
      <p:ext uri="{BB962C8B-B14F-4D97-AF65-F5344CB8AC3E}">
        <p14:creationId xmlns:p14="http://schemas.microsoft.com/office/powerpoint/2010/main" val="21753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EBABE8-54F9-44A2-ADFF-EE04044C6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24AF8B-D5FA-4AAB-8C75-AE0F7C7226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062584-A1F4-4E03-AE12-55C46CCCC76C}"/>
              </a:ext>
            </a:extLst>
          </p:cNvPr>
          <p:cNvSpPr>
            <a:spLocks noGrp="1" noChangeArrowheads="1"/>
          </p:cNvSpPr>
          <p:nvPr>
            <p:ph type="sldNum" sz="quarter" idx="12"/>
          </p:nvPr>
        </p:nvSpPr>
        <p:spPr>
          <a:ln/>
        </p:spPr>
        <p:txBody>
          <a:bodyPr/>
          <a:lstStyle>
            <a:lvl1pPr>
              <a:defRPr/>
            </a:lvl1pPr>
          </a:lstStyle>
          <a:p>
            <a:fld id="{E616AECB-6A9F-41CC-BB2A-4B31AA65965B}" type="slidenum">
              <a:rPr lang="en-US" altLang="en-US"/>
              <a:pPr/>
              <a:t>‹#›</a:t>
            </a:fld>
            <a:endParaRPr lang="en-US" altLang="en-US"/>
          </a:p>
        </p:txBody>
      </p:sp>
    </p:spTree>
    <p:extLst>
      <p:ext uri="{BB962C8B-B14F-4D97-AF65-F5344CB8AC3E}">
        <p14:creationId xmlns:p14="http://schemas.microsoft.com/office/powerpoint/2010/main" val="132649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F35693-BEB8-4388-A700-623184936F2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6EA23C-21AC-4711-BC1F-D00A716C6D8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9287505-E8A5-4344-A1B2-D7790EEB99A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91986194-EA1D-4CE5-A709-314FC1632A6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9B74980-C323-407C-8E88-3AA9085523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54D6EDB-36E3-41E6-87F2-110E9DD2E7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6222E4-959A-4F86-BDAD-84CEB22466B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1969E7AF-4C60-423E-86A0-A91CC81FBF2E}"/>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2" name="Rectangle 4">
            <a:extLst>
              <a:ext uri="{FF2B5EF4-FFF2-40B4-BE49-F238E27FC236}">
                <a16:creationId xmlns:a16="http://schemas.microsoft.com/office/drawing/2014/main" id="{6D3E924F-FF74-42FB-A163-4B8F803650E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3253" name="Rectangle 5">
            <a:extLst>
              <a:ext uri="{FF2B5EF4-FFF2-40B4-BE49-F238E27FC236}">
                <a16:creationId xmlns:a16="http://schemas.microsoft.com/office/drawing/2014/main" id="{E0FBF2F3-104D-4AFD-B20C-556211717FB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3254" name="Rectangle 6">
            <a:extLst>
              <a:ext uri="{FF2B5EF4-FFF2-40B4-BE49-F238E27FC236}">
                <a16:creationId xmlns:a16="http://schemas.microsoft.com/office/drawing/2014/main" id="{95D7C566-80EB-4A44-AFB8-E79B0EAC283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80A04BE-3E1D-400A-98CC-A56E605D605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8BE8125-F99C-4180-A639-8274729A336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EC653B33-CDA1-41F1-9006-B03E4C016C7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id="{5258CBE0-7795-4987-9C93-962E2252192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4277" name="Rectangle 5">
            <a:extLst>
              <a:ext uri="{FF2B5EF4-FFF2-40B4-BE49-F238E27FC236}">
                <a16:creationId xmlns:a16="http://schemas.microsoft.com/office/drawing/2014/main" id="{66F3A19F-399B-483D-9AA9-25161AA00B0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4278" name="Rectangle 6">
            <a:extLst>
              <a:ext uri="{FF2B5EF4-FFF2-40B4-BE49-F238E27FC236}">
                <a16:creationId xmlns:a16="http://schemas.microsoft.com/office/drawing/2014/main" id="{B98A2FDD-8FB6-4A5D-8C41-56CE51CA3B7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3933C0D-6981-49FE-A415-2B07715F26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378ACF7-E21D-4F6C-89C5-61468C69E711}"/>
              </a:ext>
            </a:extLst>
          </p:cNvPr>
          <p:cNvSpPr>
            <a:spLocks noChangeArrowheads="1"/>
          </p:cNvSpPr>
          <p:nvPr userDrawn="1"/>
        </p:nvSpPr>
        <p:spPr bwMode="auto">
          <a:xfrm>
            <a:off x="7091363" y="1325563"/>
            <a:ext cx="2251075" cy="498951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099" name="Rectangle 8">
            <a:extLst>
              <a:ext uri="{FF2B5EF4-FFF2-40B4-BE49-F238E27FC236}">
                <a16:creationId xmlns:a16="http://schemas.microsoft.com/office/drawing/2014/main" id="{EA0442A3-FDC1-477B-BD4D-63856D45D2E8}"/>
              </a:ext>
            </a:extLst>
          </p:cNvPr>
          <p:cNvSpPr>
            <a:spLocks noChangeArrowheads="1"/>
          </p:cNvSpPr>
          <p:nvPr userDrawn="1"/>
        </p:nvSpPr>
        <p:spPr bwMode="auto">
          <a:xfrm>
            <a:off x="6878638" y="1258888"/>
            <a:ext cx="5114925" cy="5056187"/>
          </a:xfrm>
          <a:prstGeom prst="rect">
            <a:avLst/>
          </a:prstGeom>
          <a:solidFill>
            <a:srgbClr val="F8F8F8"/>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00" name="Rectangle 9">
            <a:extLst>
              <a:ext uri="{FF2B5EF4-FFF2-40B4-BE49-F238E27FC236}">
                <a16:creationId xmlns:a16="http://schemas.microsoft.com/office/drawing/2014/main" id="{D66A940B-F25B-4E81-AF31-15C8142F6C9E}"/>
              </a:ext>
            </a:extLst>
          </p:cNvPr>
          <p:cNvSpPr>
            <a:spLocks noChangeArrowheads="1"/>
          </p:cNvSpPr>
          <p:nvPr userDrawn="1"/>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pic>
        <p:nvPicPr>
          <p:cNvPr id="4101" name="Picture 11" descr="Chakra Chart with labels RGB transperent">
            <a:extLst>
              <a:ext uri="{FF2B5EF4-FFF2-40B4-BE49-F238E27FC236}">
                <a16:creationId xmlns:a16="http://schemas.microsoft.com/office/drawing/2014/main" id="{902072D9-AC2F-4B79-A716-0C0C5294609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1763" y="952500"/>
            <a:ext cx="65659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102" name="Freeform 24">
            <a:extLst>
              <a:ext uri="{FF2B5EF4-FFF2-40B4-BE49-F238E27FC236}">
                <a16:creationId xmlns:a16="http://schemas.microsoft.com/office/drawing/2014/main" id="{9C16A229-B3B0-4AE1-BC9F-FDF773C1759B}"/>
              </a:ext>
            </a:extLst>
          </p:cNvPr>
          <p:cNvSpPr>
            <a:spLocks/>
          </p:cNvSpPr>
          <p:nvPr userDrawn="1"/>
        </p:nvSpPr>
        <p:spPr bwMode="auto">
          <a:xfrm>
            <a:off x="11049000" y="2497138"/>
            <a:ext cx="560388" cy="134937"/>
          </a:xfrm>
          <a:custGeom>
            <a:avLst/>
            <a:gdLst>
              <a:gd name="T0" fmla="*/ 2147483646 w 265"/>
              <a:gd name="T1" fmla="*/ 0 h 85"/>
              <a:gd name="T2" fmla="*/ 2147483646 w 265"/>
              <a:gd name="T3" fmla="*/ 2147483646 h 85"/>
              <a:gd name="T4" fmla="*/ 2147483646 w 265"/>
              <a:gd name="T5" fmla="*/ 2147483646 h 85"/>
              <a:gd name="T6" fmla="*/ 2147483646 w 265"/>
              <a:gd name="T7" fmla="*/ 2147483646 h 85"/>
              <a:gd name="T8" fmla="*/ 2147483646 w 265"/>
              <a:gd name="T9" fmla="*/ 2147483646 h 85"/>
              <a:gd name="T10" fmla="*/ 2147483646 w 265"/>
              <a:gd name="T11" fmla="*/ 2147483646 h 85"/>
              <a:gd name="T12" fmla="*/ 2147483646 w 265"/>
              <a:gd name="T13" fmla="*/ 2147483646 h 85"/>
              <a:gd name="T14" fmla="*/ 2147483646 w 265"/>
              <a:gd name="T15" fmla="*/ 2147483646 h 85"/>
              <a:gd name="T16" fmla="*/ 2147483646 w 265"/>
              <a:gd name="T17" fmla="*/ 2147483646 h 85"/>
              <a:gd name="T18" fmla="*/ 2147483646 w 265"/>
              <a:gd name="T19" fmla="*/ 2147483646 h 85"/>
              <a:gd name="T20" fmla="*/ 2147483646 w 265"/>
              <a:gd name="T21" fmla="*/ 2147483646 h 85"/>
              <a:gd name="T22" fmla="*/ 2147483646 w 265"/>
              <a:gd name="T23" fmla="*/ 2147483646 h 85"/>
              <a:gd name="T24" fmla="*/ 2147483646 w 265"/>
              <a:gd name="T25" fmla="*/ 2147483646 h 85"/>
              <a:gd name="T26" fmla="*/ 2147483646 w 265"/>
              <a:gd name="T27" fmla="*/ 2147483646 h 85"/>
              <a:gd name="T28" fmla="*/ 2147483646 w 265"/>
              <a:gd name="T29" fmla="*/ 2147483646 h 85"/>
              <a:gd name="T30" fmla="*/ 2147483646 w 265"/>
              <a:gd name="T31" fmla="*/ 2147483646 h 85"/>
              <a:gd name="T32" fmla="*/ 2147483646 w 265"/>
              <a:gd name="T33" fmla="*/ 2147483646 h 85"/>
              <a:gd name="T34" fmla="*/ 2147483646 w 265"/>
              <a:gd name="T35" fmla="*/ 2147483646 h 85"/>
              <a:gd name="T36" fmla="*/ 2147483646 w 265"/>
              <a:gd name="T37" fmla="*/ 2147483646 h 85"/>
              <a:gd name="T38" fmla="*/ 2147483646 w 265"/>
              <a:gd name="T39" fmla="*/ 2147483646 h 85"/>
              <a:gd name="T40" fmla="*/ 2147483646 w 265"/>
              <a:gd name="T41" fmla="*/ 2147483646 h 85"/>
              <a:gd name="T42" fmla="*/ 2147483646 w 265"/>
              <a:gd name="T43" fmla="*/ 2147483646 h 85"/>
              <a:gd name="T44" fmla="*/ 2147483646 w 265"/>
              <a:gd name="T45" fmla="*/ 2147483646 h 85"/>
              <a:gd name="T46" fmla="*/ 2147483646 w 265"/>
              <a:gd name="T47" fmla="*/ 2147483646 h 85"/>
              <a:gd name="T48" fmla="*/ 2147483646 w 265"/>
              <a:gd name="T49" fmla="*/ 2147483646 h 85"/>
              <a:gd name="T50" fmla="*/ 2147483646 w 265"/>
              <a:gd name="T51" fmla="*/ 2147483646 h 85"/>
              <a:gd name="T52" fmla="*/ 2147483646 w 265"/>
              <a:gd name="T53" fmla="*/ 2147483646 h 85"/>
              <a:gd name="T54" fmla="*/ 2147483646 w 265"/>
              <a:gd name="T55" fmla="*/ 2147483646 h 85"/>
              <a:gd name="T56" fmla="*/ 2147483646 w 265"/>
              <a:gd name="T57" fmla="*/ 2147483646 h 85"/>
              <a:gd name="T58" fmla="*/ 2147483646 w 265"/>
              <a:gd name="T59" fmla="*/ 2147483646 h 85"/>
              <a:gd name="T60" fmla="*/ 0 w 265"/>
              <a:gd name="T61" fmla="*/ 2147483646 h 85"/>
              <a:gd name="T62" fmla="*/ 2147483646 w 265"/>
              <a:gd name="T63" fmla="*/ 2147483646 h 85"/>
              <a:gd name="T64" fmla="*/ 2147483646 w 265"/>
              <a:gd name="T65" fmla="*/ 2147483646 h 85"/>
              <a:gd name="T66" fmla="*/ 2147483646 w 265"/>
              <a:gd name="T67" fmla="*/ 2147483646 h 85"/>
              <a:gd name="T68" fmla="*/ 2147483646 w 265"/>
              <a:gd name="T69" fmla="*/ 0 h 85"/>
              <a:gd name="T70" fmla="*/ 2147483646 w 265"/>
              <a:gd name="T71" fmla="*/ 0 h 85"/>
              <a:gd name="T72" fmla="*/ 2147483646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4103" name="Group 25">
            <a:extLst>
              <a:ext uri="{FF2B5EF4-FFF2-40B4-BE49-F238E27FC236}">
                <a16:creationId xmlns:a16="http://schemas.microsoft.com/office/drawing/2014/main" id="{5E8F6490-E6B1-40B6-9318-39C7B516F21F}"/>
              </a:ext>
            </a:extLst>
          </p:cNvPr>
          <p:cNvGrpSpPr>
            <a:grpSpLocks/>
          </p:cNvGrpSpPr>
          <p:nvPr userDrawn="1"/>
        </p:nvGrpSpPr>
        <p:grpSpPr bwMode="auto">
          <a:xfrm>
            <a:off x="9694863" y="5324475"/>
            <a:ext cx="593725" cy="341313"/>
            <a:chOff x="4580" y="3354"/>
            <a:chExt cx="281" cy="215"/>
          </a:xfrm>
        </p:grpSpPr>
        <p:sp>
          <p:nvSpPr>
            <p:cNvPr id="4151" name="Oval 26">
              <a:extLst>
                <a:ext uri="{FF2B5EF4-FFF2-40B4-BE49-F238E27FC236}">
                  <a16:creationId xmlns:a16="http://schemas.microsoft.com/office/drawing/2014/main" id="{A4CE9B17-3AFF-4248-A616-E86EEA38F04B}"/>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52" name="Oval 27">
              <a:extLst>
                <a:ext uri="{FF2B5EF4-FFF2-40B4-BE49-F238E27FC236}">
                  <a16:creationId xmlns:a16="http://schemas.microsoft.com/office/drawing/2014/main" id="{00DE1208-D5FE-4530-99EE-1F26E6E31D3C}"/>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53" name="Oval 28">
              <a:extLst>
                <a:ext uri="{FF2B5EF4-FFF2-40B4-BE49-F238E27FC236}">
                  <a16:creationId xmlns:a16="http://schemas.microsoft.com/office/drawing/2014/main" id="{D8F6C79A-6221-4E87-AB33-8666AE057D29}"/>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54" name="Oval 29">
              <a:extLst>
                <a:ext uri="{FF2B5EF4-FFF2-40B4-BE49-F238E27FC236}">
                  <a16:creationId xmlns:a16="http://schemas.microsoft.com/office/drawing/2014/main" id="{2F883533-5383-43AC-9CFC-5E6537394557}"/>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55" name="Oval 30">
              <a:extLst>
                <a:ext uri="{FF2B5EF4-FFF2-40B4-BE49-F238E27FC236}">
                  <a16:creationId xmlns:a16="http://schemas.microsoft.com/office/drawing/2014/main" id="{629A7EE0-499B-4BA2-8BFE-4AD894EE927C}"/>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grpSp>
      <p:grpSp>
        <p:nvGrpSpPr>
          <p:cNvPr id="4104" name="Group 31">
            <a:extLst>
              <a:ext uri="{FF2B5EF4-FFF2-40B4-BE49-F238E27FC236}">
                <a16:creationId xmlns:a16="http://schemas.microsoft.com/office/drawing/2014/main" id="{63A76EA2-A298-4BBF-9378-326117724475}"/>
              </a:ext>
            </a:extLst>
          </p:cNvPr>
          <p:cNvGrpSpPr>
            <a:grpSpLocks/>
          </p:cNvGrpSpPr>
          <p:nvPr userDrawn="1"/>
        </p:nvGrpSpPr>
        <p:grpSpPr bwMode="auto">
          <a:xfrm flipH="1">
            <a:off x="10739438" y="5330825"/>
            <a:ext cx="595312" cy="341313"/>
            <a:chOff x="4580" y="3354"/>
            <a:chExt cx="281" cy="215"/>
          </a:xfrm>
        </p:grpSpPr>
        <p:sp>
          <p:nvSpPr>
            <p:cNvPr id="4146" name="Oval 32">
              <a:extLst>
                <a:ext uri="{FF2B5EF4-FFF2-40B4-BE49-F238E27FC236}">
                  <a16:creationId xmlns:a16="http://schemas.microsoft.com/office/drawing/2014/main" id="{BFA1F57A-13CA-413D-8E6A-D02522C8F6D1}"/>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7" name="Oval 33">
              <a:extLst>
                <a:ext uri="{FF2B5EF4-FFF2-40B4-BE49-F238E27FC236}">
                  <a16:creationId xmlns:a16="http://schemas.microsoft.com/office/drawing/2014/main" id="{3829CED1-86EB-4F5B-B8CF-06156D61D107}"/>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8" name="Oval 34">
              <a:extLst>
                <a:ext uri="{FF2B5EF4-FFF2-40B4-BE49-F238E27FC236}">
                  <a16:creationId xmlns:a16="http://schemas.microsoft.com/office/drawing/2014/main" id="{EA623390-DCA1-45CE-BEFE-44FA2653FCFF}"/>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9" name="Oval 35">
              <a:extLst>
                <a:ext uri="{FF2B5EF4-FFF2-40B4-BE49-F238E27FC236}">
                  <a16:creationId xmlns:a16="http://schemas.microsoft.com/office/drawing/2014/main" id="{4B3680D4-24D6-4A04-B713-3D34D932159E}"/>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50" name="Oval 36">
              <a:extLst>
                <a:ext uri="{FF2B5EF4-FFF2-40B4-BE49-F238E27FC236}">
                  <a16:creationId xmlns:a16="http://schemas.microsoft.com/office/drawing/2014/main" id="{99EB10C8-331E-4FD0-A581-9F874591A30E}"/>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grpSp>
      <p:grpSp>
        <p:nvGrpSpPr>
          <p:cNvPr id="4105" name="Group 37">
            <a:extLst>
              <a:ext uri="{FF2B5EF4-FFF2-40B4-BE49-F238E27FC236}">
                <a16:creationId xmlns:a16="http://schemas.microsoft.com/office/drawing/2014/main" id="{DA6677FC-BF54-4BA1-B05A-95BB3431F617}"/>
              </a:ext>
            </a:extLst>
          </p:cNvPr>
          <p:cNvGrpSpPr>
            <a:grpSpLocks/>
          </p:cNvGrpSpPr>
          <p:nvPr userDrawn="1"/>
        </p:nvGrpSpPr>
        <p:grpSpPr bwMode="auto">
          <a:xfrm>
            <a:off x="8877300" y="1849438"/>
            <a:ext cx="3308350" cy="3994150"/>
            <a:chOff x="4194" y="1165"/>
            <a:chExt cx="1563" cy="2516"/>
          </a:xfrm>
        </p:grpSpPr>
        <p:grpSp>
          <p:nvGrpSpPr>
            <p:cNvPr id="4118" name="Group 38">
              <a:extLst>
                <a:ext uri="{FF2B5EF4-FFF2-40B4-BE49-F238E27FC236}">
                  <a16:creationId xmlns:a16="http://schemas.microsoft.com/office/drawing/2014/main" id="{D7AD54BA-BC31-4157-BC44-82371E1902FF}"/>
                </a:ext>
              </a:extLst>
            </p:cNvPr>
            <p:cNvGrpSpPr>
              <a:grpSpLocks/>
            </p:cNvGrpSpPr>
            <p:nvPr/>
          </p:nvGrpSpPr>
          <p:grpSpPr bwMode="auto">
            <a:xfrm>
              <a:off x="4194" y="1190"/>
              <a:ext cx="1563" cy="2491"/>
              <a:chOff x="4194" y="1190"/>
              <a:chExt cx="1563" cy="2491"/>
            </a:xfrm>
          </p:grpSpPr>
          <p:pic>
            <p:nvPicPr>
              <p:cNvPr id="4121" name="Picture 39" descr="SwadisthanaChakraChartjpeg-96Kb">
                <a:extLst>
                  <a:ext uri="{FF2B5EF4-FFF2-40B4-BE49-F238E27FC236}">
                    <a16:creationId xmlns:a16="http://schemas.microsoft.com/office/drawing/2014/main" id="{41205AB2-7A3D-4BCE-991D-5871305BA53D}"/>
                  </a:ext>
                </a:extLst>
              </p:cNvPr>
              <p:cNvPicPr>
                <a:picLocks noChangeAspect="1" noChangeArrowheads="1"/>
              </p:cNvPicPr>
              <p:nvPr/>
            </p:nvPicPr>
            <p:blipFill>
              <a:blip r:embed="rId15">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2" name="Group 40">
                <a:extLst>
                  <a:ext uri="{FF2B5EF4-FFF2-40B4-BE49-F238E27FC236}">
                    <a16:creationId xmlns:a16="http://schemas.microsoft.com/office/drawing/2014/main" id="{EE8EFBC1-6FD5-458A-9784-19B9241926D2}"/>
                  </a:ext>
                </a:extLst>
              </p:cNvPr>
              <p:cNvGrpSpPr>
                <a:grpSpLocks/>
              </p:cNvGrpSpPr>
              <p:nvPr/>
            </p:nvGrpSpPr>
            <p:grpSpPr bwMode="auto">
              <a:xfrm>
                <a:off x="4394" y="1567"/>
                <a:ext cx="412" cy="508"/>
                <a:chOff x="4394" y="1567"/>
                <a:chExt cx="412" cy="508"/>
              </a:xfrm>
            </p:grpSpPr>
            <p:sp>
              <p:nvSpPr>
                <p:cNvPr id="4141" name="Freeform 41">
                  <a:extLst>
                    <a:ext uri="{FF2B5EF4-FFF2-40B4-BE49-F238E27FC236}">
                      <a16:creationId xmlns:a16="http://schemas.microsoft.com/office/drawing/2014/main" id="{61CBE4E3-58CE-4CC9-8D07-8D1D36F9E40B}"/>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6 h 85"/>
                    <a:gd name="T10" fmla="*/ 182 w 265"/>
                    <a:gd name="T11" fmla="*/ 28 h 85"/>
                    <a:gd name="T12" fmla="*/ 210 w 265"/>
                    <a:gd name="T13" fmla="*/ 32 h 85"/>
                    <a:gd name="T14" fmla="*/ 225 w 265"/>
                    <a:gd name="T15" fmla="*/ 32 h 85"/>
                    <a:gd name="T16" fmla="*/ 252 w 265"/>
                    <a:gd name="T17" fmla="*/ 36 h 85"/>
                    <a:gd name="T18" fmla="*/ 265 w 265"/>
                    <a:gd name="T19" fmla="*/ 36 h 85"/>
                    <a:gd name="T20" fmla="*/ 261 w 265"/>
                    <a:gd name="T21" fmla="*/ 50 h 85"/>
                    <a:gd name="T22" fmla="*/ 257 w 265"/>
                    <a:gd name="T23" fmla="*/ 59 h 85"/>
                    <a:gd name="T24" fmla="*/ 247 w 265"/>
                    <a:gd name="T25" fmla="*/ 65 h 85"/>
                    <a:gd name="T26" fmla="*/ 234 w 265"/>
                    <a:gd name="T27" fmla="*/ 73 h 85"/>
                    <a:gd name="T28" fmla="*/ 217 w 265"/>
                    <a:gd name="T29" fmla="*/ 75 h 85"/>
                    <a:gd name="T30" fmla="*/ 206 w 265"/>
                    <a:gd name="T31" fmla="*/ 75 h 85"/>
                    <a:gd name="T32" fmla="*/ 195 w 265"/>
                    <a:gd name="T33" fmla="*/ 75 h 85"/>
                    <a:gd name="T34" fmla="*/ 182 w 265"/>
                    <a:gd name="T35" fmla="*/ 69 h 85"/>
                    <a:gd name="T36" fmla="*/ 168 w 265"/>
                    <a:gd name="T37" fmla="*/ 67 h 85"/>
                    <a:gd name="T38" fmla="*/ 156 w 265"/>
                    <a:gd name="T39" fmla="*/ 65 h 85"/>
                    <a:gd name="T40" fmla="*/ 139 w 265"/>
                    <a:gd name="T41" fmla="*/ 71 h 85"/>
                    <a:gd name="T42" fmla="*/ 119 w 265"/>
                    <a:gd name="T43" fmla="*/ 74 h 85"/>
                    <a:gd name="T44" fmla="*/ 104 w 265"/>
                    <a:gd name="T45" fmla="*/ 74 h 85"/>
                    <a:gd name="T46" fmla="*/ 89 w 265"/>
                    <a:gd name="T47" fmla="*/ 74 h 85"/>
                    <a:gd name="T48" fmla="*/ 78 w 265"/>
                    <a:gd name="T49" fmla="*/ 74 h 85"/>
                    <a:gd name="T50" fmla="*/ 60 w 265"/>
                    <a:gd name="T51" fmla="*/ 74 h 85"/>
                    <a:gd name="T52" fmla="*/ 37 w 265"/>
                    <a:gd name="T53" fmla="*/ 74 h 85"/>
                    <a:gd name="T54" fmla="*/ 25 w 265"/>
                    <a:gd name="T55" fmla="*/ 70 h 85"/>
                    <a:gd name="T56" fmla="*/ 14 w 265"/>
                    <a:gd name="T57" fmla="*/ 62 h 85"/>
                    <a:gd name="T58" fmla="*/ 1 w 265"/>
                    <a:gd name="T59" fmla="*/ 48 h 85"/>
                    <a:gd name="T60" fmla="*/ 0 w 265"/>
                    <a:gd name="T61" fmla="*/ 32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142" name="AutoShape 42">
                  <a:extLst>
                    <a:ext uri="{FF2B5EF4-FFF2-40B4-BE49-F238E27FC236}">
                      <a16:creationId xmlns:a16="http://schemas.microsoft.com/office/drawing/2014/main" id="{65385446-9286-40CE-BCD8-ACC52B7778A6}"/>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3" name="AutoShape 43">
                  <a:extLst>
                    <a:ext uri="{FF2B5EF4-FFF2-40B4-BE49-F238E27FC236}">
                      <a16:creationId xmlns:a16="http://schemas.microsoft.com/office/drawing/2014/main" id="{23CCFF03-2808-412C-83D2-F9A48754A16A}"/>
                    </a:ext>
                  </a:extLst>
                </p:cNvPr>
                <p:cNvSpPr>
                  <a:spLocks noChangeArrowheads="1"/>
                </p:cNvSpPr>
                <p:nvPr/>
              </p:nvSpPr>
              <p:spPr bwMode="auto">
                <a:xfrm rot="-3163474">
                  <a:off x="4465" y="1882"/>
                  <a:ext cx="244" cy="37"/>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4" name="AutoShape 44">
                  <a:extLst>
                    <a:ext uri="{FF2B5EF4-FFF2-40B4-BE49-F238E27FC236}">
                      <a16:creationId xmlns:a16="http://schemas.microsoft.com/office/drawing/2014/main" id="{95472DE5-0D63-40E2-96E4-7921497D5331}"/>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5" name="AutoShape 45">
                  <a:extLst>
                    <a:ext uri="{FF2B5EF4-FFF2-40B4-BE49-F238E27FC236}">
                      <a16:creationId xmlns:a16="http://schemas.microsoft.com/office/drawing/2014/main" id="{4CF43B15-71B3-4F7F-BCA0-A5E79D9CB9C0}"/>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grpSp>
          <p:grpSp>
            <p:nvGrpSpPr>
              <p:cNvPr id="4123" name="Group 46">
                <a:extLst>
                  <a:ext uri="{FF2B5EF4-FFF2-40B4-BE49-F238E27FC236}">
                    <a16:creationId xmlns:a16="http://schemas.microsoft.com/office/drawing/2014/main" id="{03BEEE8B-F9FA-40C5-A444-3402FF48DA8F}"/>
                  </a:ext>
                </a:extLst>
              </p:cNvPr>
              <p:cNvGrpSpPr>
                <a:grpSpLocks/>
              </p:cNvGrpSpPr>
              <p:nvPr/>
            </p:nvGrpSpPr>
            <p:grpSpPr bwMode="auto">
              <a:xfrm flipH="1">
                <a:off x="5143" y="1574"/>
                <a:ext cx="412" cy="508"/>
                <a:chOff x="4394" y="1567"/>
                <a:chExt cx="412" cy="508"/>
              </a:xfrm>
            </p:grpSpPr>
            <p:sp>
              <p:nvSpPr>
                <p:cNvPr id="4136" name="Freeform 47">
                  <a:extLst>
                    <a:ext uri="{FF2B5EF4-FFF2-40B4-BE49-F238E27FC236}">
                      <a16:creationId xmlns:a16="http://schemas.microsoft.com/office/drawing/2014/main" id="{FA9B13B0-EF76-415C-B784-96298E577822}"/>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6 h 85"/>
                    <a:gd name="T10" fmla="*/ 182 w 265"/>
                    <a:gd name="T11" fmla="*/ 28 h 85"/>
                    <a:gd name="T12" fmla="*/ 210 w 265"/>
                    <a:gd name="T13" fmla="*/ 32 h 85"/>
                    <a:gd name="T14" fmla="*/ 225 w 265"/>
                    <a:gd name="T15" fmla="*/ 32 h 85"/>
                    <a:gd name="T16" fmla="*/ 252 w 265"/>
                    <a:gd name="T17" fmla="*/ 36 h 85"/>
                    <a:gd name="T18" fmla="*/ 265 w 265"/>
                    <a:gd name="T19" fmla="*/ 36 h 85"/>
                    <a:gd name="T20" fmla="*/ 261 w 265"/>
                    <a:gd name="T21" fmla="*/ 50 h 85"/>
                    <a:gd name="T22" fmla="*/ 257 w 265"/>
                    <a:gd name="T23" fmla="*/ 59 h 85"/>
                    <a:gd name="T24" fmla="*/ 247 w 265"/>
                    <a:gd name="T25" fmla="*/ 65 h 85"/>
                    <a:gd name="T26" fmla="*/ 234 w 265"/>
                    <a:gd name="T27" fmla="*/ 73 h 85"/>
                    <a:gd name="T28" fmla="*/ 217 w 265"/>
                    <a:gd name="T29" fmla="*/ 75 h 85"/>
                    <a:gd name="T30" fmla="*/ 206 w 265"/>
                    <a:gd name="T31" fmla="*/ 75 h 85"/>
                    <a:gd name="T32" fmla="*/ 195 w 265"/>
                    <a:gd name="T33" fmla="*/ 75 h 85"/>
                    <a:gd name="T34" fmla="*/ 182 w 265"/>
                    <a:gd name="T35" fmla="*/ 69 h 85"/>
                    <a:gd name="T36" fmla="*/ 168 w 265"/>
                    <a:gd name="T37" fmla="*/ 67 h 85"/>
                    <a:gd name="T38" fmla="*/ 156 w 265"/>
                    <a:gd name="T39" fmla="*/ 65 h 85"/>
                    <a:gd name="T40" fmla="*/ 139 w 265"/>
                    <a:gd name="T41" fmla="*/ 71 h 85"/>
                    <a:gd name="T42" fmla="*/ 119 w 265"/>
                    <a:gd name="T43" fmla="*/ 74 h 85"/>
                    <a:gd name="T44" fmla="*/ 104 w 265"/>
                    <a:gd name="T45" fmla="*/ 74 h 85"/>
                    <a:gd name="T46" fmla="*/ 89 w 265"/>
                    <a:gd name="T47" fmla="*/ 74 h 85"/>
                    <a:gd name="T48" fmla="*/ 78 w 265"/>
                    <a:gd name="T49" fmla="*/ 74 h 85"/>
                    <a:gd name="T50" fmla="*/ 60 w 265"/>
                    <a:gd name="T51" fmla="*/ 74 h 85"/>
                    <a:gd name="T52" fmla="*/ 37 w 265"/>
                    <a:gd name="T53" fmla="*/ 74 h 85"/>
                    <a:gd name="T54" fmla="*/ 25 w 265"/>
                    <a:gd name="T55" fmla="*/ 70 h 85"/>
                    <a:gd name="T56" fmla="*/ 14 w 265"/>
                    <a:gd name="T57" fmla="*/ 62 h 85"/>
                    <a:gd name="T58" fmla="*/ 1 w 265"/>
                    <a:gd name="T59" fmla="*/ 48 h 85"/>
                    <a:gd name="T60" fmla="*/ 0 w 265"/>
                    <a:gd name="T61" fmla="*/ 32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137" name="AutoShape 48">
                  <a:extLst>
                    <a:ext uri="{FF2B5EF4-FFF2-40B4-BE49-F238E27FC236}">
                      <a16:creationId xmlns:a16="http://schemas.microsoft.com/office/drawing/2014/main" id="{BEC72235-D9C6-4D3A-A1D0-941030E20ADA}"/>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38" name="AutoShape 49">
                  <a:extLst>
                    <a:ext uri="{FF2B5EF4-FFF2-40B4-BE49-F238E27FC236}">
                      <a16:creationId xmlns:a16="http://schemas.microsoft.com/office/drawing/2014/main" id="{B0146426-4736-4EB0-AF15-985D028CB2BC}"/>
                    </a:ext>
                  </a:extLst>
                </p:cNvPr>
                <p:cNvSpPr>
                  <a:spLocks noChangeArrowheads="1"/>
                </p:cNvSpPr>
                <p:nvPr/>
              </p:nvSpPr>
              <p:spPr bwMode="auto">
                <a:xfrm rot="-3163474">
                  <a:off x="4463" y="1881"/>
                  <a:ext cx="244" cy="37"/>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39" name="AutoShape 50">
                  <a:extLst>
                    <a:ext uri="{FF2B5EF4-FFF2-40B4-BE49-F238E27FC236}">
                      <a16:creationId xmlns:a16="http://schemas.microsoft.com/office/drawing/2014/main" id="{5396CA55-FC7A-4939-B91C-5D602836B14B}"/>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sp>
              <p:nvSpPr>
                <p:cNvPr id="4140" name="AutoShape 51">
                  <a:extLst>
                    <a:ext uri="{FF2B5EF4-FFF2-40B4-BE49-F238E27FC236}">
                      <a16:creationId xmlns:a16="http://schemas.microsoft.com/office/drawing/2014/main" id="{25315398-FBD3-4AE5-A81A-3541376688A4}"/>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grpSp>
          <p:grpSp>
            <p:nvGrpSpPr>
              <p:cNvPr id="4124" name="Group 52">
                <a:extLst>
                  <a:ext uri="{FF2B5EF4-FFF2-40B4-BE49-F238E27FC236}">
                    <a16:creationId xmlns:a16="http://schemas.microsoft.com/office/drawing/2014/main" id="{3AC8BB29-B9A1-4DBB-A2ED-1487B5E3A5AB}"/>
                  </a:ext>
                </a:extLst>
              </p:cNvPr>
              <p:cNvGrpSpPr>
                <a:grpSpLocks/>
              </p:cNvGrpSpPr>
              <p:nvPr/>
            </p:nvGrpSpPr>
            <p:grpSpPr bwMode="auto">
              <a:xfrm>
                <a:off x="4580" y="3353"/>
                <a:ext cx="283" cy="221"/>
                <a:chOff x="4580" y="3353"/>
                <a:chExt cx="283" cy="221"/>
              </a:xfrm>
            </p:grpSpPr>
            <p:sp>
              <p:nvSpPr>
                <p:cNvPr id="4131" name="Oval 53">
                  <a:extLst>
                    <a:ext uri="{FF2B5EF4-FFF2-40B4-BE49-F238E27FC236}">
                      <a16:creationId xmlns:a16="http://schemas.microsoft.com/office/drawing/2014/main" id="{ECA9EBB0-1CEE-4316-9176-BBA7AFCC8E81}"/>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32" name="Oval 54">
                  <a:extLst>
                    <a:ext uri="{FF2B5EF4-FFF2-40B4-BE49-F238E27FC236}">
                      <a16:creationId xmlns:a16="http://schemas.microsoft.com/office/drawing/2014/main" id="{D1FC795A-D813-4B3F-A969-8AF88D6948DB}"/>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33" name="Oval 55">
                  <a:extLst>
                    <a:ext uri="{FF2B5EF4-FFF2-40B4-BE49-F238E27FC236}">
                      <a16:creationId xmlns:a16="http://schemas.microsoft.com/office/drawing/2014/main" id="{15598037-1668-4292-BF0D-3A2DFD2D5F9F}"/>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34" name="Oval 56">
                  <a:extLst>
                    <a:ext uri="{FF2B5EF4-FFF2-40B4-BE49-F238E27FC236}">
                      <a16:creationId xmlns:a16="http://schemas.microsoft.com/office/drawing/2014/main" id="{64C95CCB-1DDC-4DAA-BE56-3B30F7170F9A}"/>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35" name="Oval 57">
                  <a:extLst>
                    <a:ext uri="{FF2B5EF4-FFF2-40B4-BE49-F238E27FC236}">
                      <a16:creationId xmlns:a16="http://schemas.microsoft.com/office/drawing/2014/main" id="{CFD42F56-2C03-4676-8EC2-9ADC29A22705}"/>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grpSp>
          <p:grpSp>
            <p:nvGrpSpPr>
              <p:cNvPr id="4125" name="Group 58">
                <a:extLst>
                  <a:ext uri="{FF2B5EF4-FFF2-40B4-BE49-F238E27FC236}">
                    <a16:creationId xmlns:a16="http://schemas.microsoft.com/office/drawing/2014/main" id="{C84362F7-5505-403C-80FD-E285BE3CBBAA}"/>
                  </a:ext>
                </a:extLst>
              </p:cNvPr>
              <p:cNvGrpSpPr>
                <a:grpSpLocks/>
              </p:cNvGrpSpPr>
              <p:nvPr/>
            </p:nvGrpSpPr>
            <p:grpSpPr bwMode="auto">
              <a:xfrm flipH="1">
                <a:off x="5070" y="3356"/>
                <a:ext cx="283" cy="221"/>
                <a:chOff x="4580" y="3353"/>
                <a:chExt cx="283" cy="221"/>
              </a:xfrm>
            </p:grpSpPr>
            <p:sp>
              <p:nvSpPr>
                <p:cNvPr id="4126" name="Oval 59">
                  <a:extLst>
                    <a:ext uri="{FF2B5EF4-FFF2-40B4-BE49-F238E27FC236}">
                      <a16:creationId xmlns:a16="http://schemas.microsoft.com/office/drawing/2014/main" id="{4F0924F5-E630-4149-A468-E82F8307C708}"/>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27" name="Oval 60">
                  <a:extLst>
                    <a:ext uri="{FF2B5EF4-FFF2-40B4-BE49-F238E27FC236}">
                      <a16:creationId xmlns:a16="http://schemas.microsoft.com/office/drawing/2014/main" id="{4A74FBC4-E73D-41AF-A3F7-A0231EE924B9}"/>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28" name="Oval 61">
                  <a:extLst>
                    <a:ext uri="{FF2B5EF4-FFF2-40B4-BE49-F238E27FC236}">
                      <a16:creationId xmlns:a16="http://schemas.microsoft.com/office/drawing/2014/main" id="{7C38EF94-7A4A-41B4-96B8-216B52F731A8}"/>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29" name="Oval 62">
                  <a:extLst>
                    <a:ext uri="{FF2B5EF4-FFF2-40B4-BE49-F238E27FC236}">
                      <a16:creationId xmlns:a16="http://schemas.microsoft.com/office/drawing/2014/main" id="{F159BD52-F7CC-417B-98D1-FF8729876C8E}"/>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sp>
              <p:nvSpPr>
                <p:cNvPr id="4130" name="Oval 63">
                  <a:extLst>
                    <a:ext uri="{FF2B5EF4-FFF2-40B4-BE49-F238E27FC236}">
                      <a16:creationId xmlns:a16="http://schemas.microsoft.com/office/drawing/2014/main" id="{3B51F07C-DEB0-4093-ADE1-4D2DFF8C0C48}"/>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6600"/>
                    </a:solidFill>
                  </a:endParaRPr>
                </a:p>
              </p:txBody>
            </p:sp>
          </p:grpSp>
        </p:grpSp>
        <p:sp>
          <p:nvSpPr>
            <p:cNvPr id="4119" name="Text Box 64">
              <a:extLst>
                <a:ext uri="{FF2B5EF4-FFF2-40B4-BE49-F238E27FC236}">
                  <a16:creationId xmlns:a16="http://schemas.microsoft.com/office/drawing/2014/main" id="{0C9BF64E-EC31-40EB-80A1-E474D9A2F02F}"/>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b="1"/>
                <a:t>In Hands</a:t>
              </a:r>
            </a:p>
          </p:txBody>
        </p:sp>
        <p:sp>
          <p:nvSpPr>
            <p:cNvPr id="4120" name="Text Box 65">
              <a:extLst>
                <a:ext uri="{FF2B5EF4-FFF2-40B4-BE49-F238E27FC236}">
                  <a16:creationId xmlns:a16="http://schemas.microsoft.com/office/drawing/2014/main" id="{8B137D0F-9DF0-4FFF-8CAB-98ABDE2C0649}"/>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b="1"/>
                <a:t>In Feet</a:t>
              </a:r>
            </a:p>
          </p:txBody>
        </p:sp>
      </p:grpSp>
      <p:grpSp>
        <p:nvGrpSpPr>
          <p:cNvPr id="4106" name="Group 66">
            <a:extLst>
              <a:ext uri="{FF2B5EF4-FFF2-40B4-BE49-F238E27FC236}">
                <a16:creationId xmlns:a16="http://schemas.microsoft.com/office/drawing/2014/main" id="{C2EAB903-545C-4C5E-AF7C-1A585821BB60}"/>
              </a:ext>
            </a:extLst>
          </p:cNvPr>
          <p:cNvGrpSpPr>
            <a:grpSpLocks/>
          </p:cNvGrpSpPr>
          <p:nvPr userDrawn="1"/>
        </p:nvGrpSpPr>
        <p:grpSpPr bwMode="auto">
          <a:xfrm>
            <a:off x="6902450" y="1630363"/>
            <a:ext cx="2789238" cy="5132387"/>
            <a:chOff x="3302" y="1003"/>
            <a:chExt cx="1277" cy="3197"/>
          </a:xfrm>
        </p:grpSpPr>
        <p:grpSp>
          <p:nvGrpSpPr>
            <p:cNvPr id="4107" name="Group 67">
              <a:extLst>
                <a:ext uri="{FF2B5EF4-FFF2-40B4-BE49-F238E27FC236}">
                  <a16:creationId xmlns:a16="http://schemas.microsoft.com/office/drawing/2014/main" id="{24D713E7-089F-4DBC-B2BF-DB15C7931C2E}"/>
                </a:ext>
              </a:extLst>
            </p:cNvPr>
            <p:cNvGrpSpPr>
              <a:grpSpLocks/>
            </p:cNvGrpSpPr>
            <p:nvPr/>
          </p:nvGrpSpPr>
          <p:grpSpPr bwMode="auto">
            <a:xfrm>
              <a:off x="3302" y="1003"/>
              <a:ext cx="1277" cy="3197"/>
              <a:chOff x="3302" y="1003"/>
              <a:chExt cx="1277" cy="3197"/>
            </a:xfrm>
          </p:grpSpPr>
          <p:grpSp>
            <p:nvGrpSpPr>
              <p:cNvPr id="4109" name="Group 68">
                <a:extLst>
                  <a:ext uri="{FF2B5EF4-FFF2-40B4-BE49-F238E27FC236}">
                    <a16:creationId xmlns:a16="http://schemas.microsoft.com/office/drawing/2014/main" id="{1B703A61-5ADD-4590-B0D2-73DDD8DE81B9}"/>
                  </a:ext>
                </a:extLst>
              </p:cNvPr>
              <p:cNvGrpSpPr>
                <a:grpSpLocks/>
              </p:cNvGrpSpPr>
              <p:nvPr/>
            </p:nvGrpSpPr>
            <p:grpSpPr bwMode="auto">
              <a:xfrm>
                <a:off x="3302" y="1003"/>
                <a:ext cx="1277" cy="3197"/>
                <a:chOff x="3302" y="1003"/>
                <a:chExt cx="1277" cy="3197"/>
              </a:xfrm>
            </p:grpSpPr>
            <p:grpSp>
              <p:nvGrpSpPr>
                <p:cNvPr id="4111" name="Group 69">
                  <a:extLst>
                    <a:ext uri="{FF2B5EF4-FFF2-40B4-BE49-F238E27FC236}">
                      <a16:creationId xmlns:a16="http://schemas.microsoft.com/office/drawing/2014/main" id="{6A8A3D6F-0F2D-4D9E-8C19-416A5DF113BE}"/>
                    </a:ext>
                  </a:extLst>
                </p:cNvPr>
                <p:cNvGrpSpPr>
                  <a:grpSpLocks/>
                </p:cNvGrpSpPr>
                <p:nvPr/>
              </p:nvGrpSpPr>
              <p:grpSpPr bwMode="auto">
                <a:xfrm>
                  <a:off x="3302" y="1003"/>
                  <a:ext cx="1206" cy="3197"/>
                  <a:chOff x="3302" y="1003"/>
                  <a:chExt cx="1206" cy="3197"/>
                </a:xfrm>
              </p:grpSpPr>
              <p:grpSp>
                <p:nvGrpSpPr>
                  <p:cNvPr id="4113" name="Group 70">
                    <a:extLst>
                      <a:ext uri="{FF2B5EF4-FFF2-40B4-BE49-F238E27FC236}">
                        <a16:creationId xmlns:a16="http://schemas.microsoft.com/office/drawing/2014/main" id="{9F40A18C-D108-4299-9615-74E9B56FC934}"/>
                      </a:ext>
                    </a:extLst>
                  </p:cNvPr>
                  <p:cNvGrpSpPr>
                    <a:grpSpLocks/>
                  </p:cNvGrpSpPr>
                  <p:nvPr/>
                </p:nvGrpSpPr>
                <p:grpSpPr bwMode="auto">
                  <a:xfrm>
                    <a:off x="3389" y="1003"/>
                    <a:ext cx="939" cy="3197"/>
                    <a:chOff x="3389" y="1003"/>
                    <a:chExt cx="939" cy="3197"/>
                  </a:xfrm>
                </p:grpSpPr>
                <p:pic>
                  <p:nvPicPr>
                    <p:cNvPr id="4116" name="Picture 71" descr="SwadisthanaChakraChartjpeg-96Kb">
                      <a:extLst>
                        <a:ext uri="{FF2B5EF4-FFF2-40B4-BE49-F238E27FC236}">
                          <a16:creationId xmlns:a16="http://schemas.microsoft.com/office/drawing/2014/main" id="{749852B3-518C-4480-8322-396D0C141C02}"/>
                        </a:ext>
                      </a:extLst>
                    </p:cNvPr>
                    <p:cNvPicPr>
                      <a:picLocks noChangeAspect="1" noChangeArrowheads="1"/>
                    </p:cNvPicPr>
                    <p:nvPr/>
                  </p:nvPicPr>
                  <p:blipFill>
                    <a:blip r:embed="rId16">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Freeform 72">
                      <a:extLst>
                        <a:ext uri="{FF2B5EF4-FFF2-40B4-BE49-F238E27FC236}">
                          <a16:creationId xmlns:a16="http://schemas.microsoft.com/office/drawing/2014/main" id="{FDE20B2C-A10D-4934-834F-0C85A889B076}"/>
                        </a:ext>
                      </a:extLst>
                    </p:cNvPr>
                    <p:cNvSpPr>
                      <a:spLocks/>
                    </p:cNvSpPr>
                    <p:nvPr/>
                  </p:nvSpPr>
                  <p:spPr bwMode="auto">
                    <a:xfrm>
                      <a:off x="3497" y="3253"/>
                      <a:ext cx="278" cy="391"/>
                    </a:xfrm>
                    <a:custGeom>
                      <a:avLst/>
                      <a:gdLst>
                        <a:gd name="T0" fmla="*/ 78 w 272"/>
                        <a:gd name="T1" fmla="*/ 6 h 366"/>
                        <a:gd name="T2" fmla="*/ 149 w 272"/>
                        <a:gd name="T3" fmla="*/ 0 h 366"/>
                        <a:gd name="T4" fmla="*/ 180 w 272"/>
                        <a:gd name="T5" fmla="*/ 0 h 366"/>
                        <a:gd name="T6" fmla="*/ 203 w 272"/>
                        <a:gd name="T7" fmla="*/ 4 h 366"/>
                        <a:gd name="T8" fmla="*/ 218 w 272"/>
                        <a:gd name="T9" fmla="*/ 13 h 366"/>
                        <a:gd name="T10" fmla="*/ 241 w 272"/>
                        <a:gd name="T11" fmla="*/ 22 h 366"/>
                        <a:gd name="T12" fmla="*/ 259 w 272"/>
                        <a:gd name="T13" fmla="*/ 41 h 366"/>
                        <a:gd name="T14" fmla="*/ 280 w 272"/>
                        <a:gd name="T15" fmla="*/ 65 h 366"/>
                        <a:gd name="T16" fmla="*/ 247 w 272"/>
                        <a:gd name="T17" fmla="*/ 147 h 366"/>
                        <a:gd name="T18" fmla="*/ 235 w 272"/>
                        <a:gd name="T19" fmla="*/ 145 h 366"/>
                        <a:gd name="T20" fmla="*/ 225 w 272"/>
                        <a:gd name="T21" fmla="*/ 158 h 366"/>
                        <a:gd name="T22" fmla="*/ 217 w 272"/>
                        <a:gd name="T23" fmla="*/ 161 h 366"/>
                        <a:gd name="T24" fmla="*/ 207 w 272"/>
                        <a:gd name="T25" fmla="*/ 176 h 366"/>
                        <a:gd name="T26" fmla="*/ 194 w 272"/>
                        <a:gd name="T27" fmla="*/ 189 h 366"/>
                        <a:gd name="T28" fmla="*/ 182 w 272"/>
                        <a:gd name="T29" fmla="*/ 186 h 366"/>
                        <a:gd name="T30" fmla="*/ 175 w 272"/>
                        <a:gd name="T31" fmla="*/ 183 h 366"/>
                        <a:gd name="T32" fmla="*/ 159 w 272"/>
                        <a:gd name="T33" fmla="*/ 184 h 366"/>
                        <a:gd name="T34" fmla="*/ 155 w 272"/>
                        <a:gd name="T35" fmla="*/ 186 h 366"/>
                        <a:gd name="T36" fmla="*/ 145 w 272"/>
                        <a:gd name="T37" fmla="*/ 191 h 366"/>
                        <a:gd name="T38" fmla="*/ 134 w 272"/>
                        <a:gd name="T39" fmla="*/ 226 h 366"/>
                        <a:gd name="T40" fmla="*/ 136 w 272"/>
                        <a:gd name="T41" fmla="*/ 202 h 366"/>
                        <a:gd name="T42" fmla="*/ 123 w 272"/>
                        <a:gd name="T43" fmla="*/ 252 h 366"/>
                        <a:gd name="T44" fmla="*/ 117 w 272"/>
                        <a:gd name="T45" fmla="*/ 298 h 366"/>
                        <a:gd name="T46" fmla="*/ 118 w 272"/>
                        <a:gd name="T47" fmla="*/ 335 h 366"/>
                        <a:gd name="T48" fmla="*/ 131 w 272"/>
                        <a:gd name="T49" fmla="*/ 421 h 366"/>
                        <a:gd name="T50" fmla="*/ 148 w 272"/>
                        <a:gd name="T51" fmla="*/ 448 h 366"/>
                        <a:gd name="T52" fmla="*/ 159 w 272"/>
                        <a:gd name="T53" fmla="*/ 460 h 366"/>
                        <a:gd name="T54" fmla="*/ 167 w 272"/>
                        <a:gd name="T55" fmla="*/ 491 h 366"/>
                        <a:gd name="T56" fmla="*/ 150 w 272"/>
                        <a:gd name="T57" fmla="*/ 506 h 366"/>
                        <a:gd name="T58" fmla="*/ 114 w 272"/>
                        <a:gd name="T59" fmla="*/ 485 h 366"/>
                        <a:gd name="T60" fmla="*/ 89 w 272"/>
                        <a:gd name="T61" fmla="*/ 464 h 366"/>
                        <a:gd name="T62" fmla="*/ 66 w 272"/>
                        <a:gd name="T63" fmla="*/ 434 h 366"/>
                        <a:gd name="T64" fmla="*/ 40 w 272"/>
                        <a:gd name="T65" fmla="*/ 392 h 366"/>
                        <a:gd name="T66" fmla="*/ 21 w 272"/>
                        <a:gd name="T67" fmla="*/ 364 h 366"/>
                        <a:gd name="T68" fmla="*/ 12 w 272"/>
                        <a:gd name="T69" fmla="*/ 340 h 366"/>
                        <a:gd name="T70" fmla="*/ 5 w 272"/>
                        <a:gd name="T71" fmla="*/ 310 h 366"/>
                        <a:gd name="T72" fmla="*/ 2 w 272"/>
                        <a:gd name="T73" fmla="*/ 291 h 366"/>
                        <a:gd name="T74" fmla="*/ 0 w 272"/>
                        <a:gd name="T75" fmla="*/ 272 h 366"/>
                        <a:gd name="T76" fmla="*/ 0 w 272"/>
                        <a:gd name="T77" fmla="*/ 251 h 366"/>
                        <a:gd name="T78" fmla="*/ 5 w 272"/>
                        <a:gd name="T79" fmla="*/ 207 h 366"/>
                        <a:gd name="T80" fmla="*/ 10 w 272"/>
                        <a:gd name="T81" fmla="*/ 163 h 366"/>
                        <a:gd name="T82" fmla="*/ 30 w 272"/>
                        <a:gd name="T83" fmla="*/ 123 h 366"/>
                        <a:gd name="T84" fmla="*/ 34 w 272"/>
                        <a:gd name="T85" fmla="*/ 113 h 366"/>
                        <a:gd name="T86" fmla="*/ 47 w 272"/>
                        <a:gd name="T87" fmla="*/ 84 h 366"/>
                        <a:gd name="T88" fmla="*/ 65 w 272"/>
                        <a:gd name="T89" fmla="*/ 74 h 366"/>
                        <a:gd name="T90" fmla="*/ 95 w 272"/>
                        <a:gd name="T91" fmla="*/ 73 h 366"/>
                        <a:gd name="T92" fmla="*/ 115 w 272"/>
                        <a:gd name="T93" fmla="*/ 66 h 366"/>
                        <a:gd name="T94" fmla="*/ 78 w 272"/>
                        <a:gd name="T95" fmla="*/ 37 h 366"/>
                        <a:gd name="T96" fmla="*/ 68 w 272"/>
                        <a:gd name="T97" fmla="*/ 28 h 366"/>
                        <a:gd name="T98" fmla="*/ 78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4114" name="Freeform 73">
                    <a:extLst>
                      <a:ext uri="{FF2B5EF4-FFF2-40B4-BE49-F238E27FC236}">
                        <a16:creationId xmlns:a16="http://schemas.microsoft.com/office/drawing/2014/main" id="{919B26B2-FFA5-41D9-997B-A6BCA587F979}"/>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4115" name="Freeform 74">
                    <a:extLst>
                      <a:ext uri="{FF2B5EF4-FFF2-40B4-BE49-F238E27FC236}">
                        <a16:creationId xmlns:a16="http://schemas.microsoft.com/office/drawing/2014/main" id="{99868E49-61C3-4BAF-9A1A-3EF6859A1F0F}"/>
                      </a:ext>
                    </a:extLst>
                  </p:cNvPr>
                  <p:cNvSpPr>
                    <a:spLocks/>
                  </p:cNvSpPr>
                  <p:nvPr/>
                </p:nvSpPr>
                <p:spPr bwMode="auto">
                  <a:xfrm>
                    <a:off x="4159"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4112" name="Oval 75">
                  <a:extLst>
                    <a:ext uri="{FF2B5EF4-FFF2-40B4-BE49-F238E27FC236}">
                      <a16:creationId xmlns:a16="http://schemas.microsoft.com/office/drawing/2014/main" id="{B6AA52DD-FB2C-420B-8622-390E179B0993}"/>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AU" altLang="en-US"/>
                </a:p>
              </p:txBody>
            </p:sp>
          </p:grpSp>
          <p:sp>
            <p:nvSpPr>
              <p:cNvPr id="4110" name="Freeform 76">
                <a:extLst>
                  <a:ext uri="{FF2B5EF4-FFF2-40B4-BE49-F238E27FC236}">
                    <a16:creationId xmlns:a16="http://schemas.microsoft.com/office/drawing/2014/main" id="{9E0F1DA1-25EE-4542-BFEF-E41AC8C9D862}"/>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108" name="Freeform 77">
              <a:extLst>
                <a:ext uri="{FF2B5EF4-FFF2-40B4-BE49-F238E27FC236}">
                  <a16:creationId xmlns:a16="http://schemas.microsoft.com/office/drawing/2014/main" id="{B078962D-6E38-4BE1-924D-E82603D789E5}"/>
                </a:ext>
              </a:extLst>
            </p:cNvPr>
            <p:cNvSpPr>
              <a:spLocks/>
            </p:cNvSpPr>
            <p:nvPr/>
          </p:nvSpPr>
          <p:spPr bwMode="auto">
            <a:xfrm>
              <a:off x="3541" y="1098"/>
              <a:ext cx="607" cy="618"/>
            </a:xfrm>
            <a:custGeom>
              <a:avLst/>
              <a:gdLst>
                <a:gd name="T0" fmla="*/ 146 w 609"/>
                <a:gd name="T1" fmla="*/ 33 h 603"/>
                <a:gd name="T2" fmla="*/ 217 w 609"/>
                <a:gd name="T3" fmla="*/ 6 h 603"/>
                <a:gd name="T4" fmla="*/ 284 w 609"/>
                <a:gd name="T5" fmla="*/ 0 h 603"/>
                <a:gd name="T6" fmla="*/ 344 w 609"/>
                <a:gd name="T7" fmla="*/ 6 h 603"/>
                <a:gd name="T8" fmla="*/ 409 w 609"/>
                <a:gd name="T9" fmla="*/ 33 h 603"/>
                <a:gd name="T10" fmla="*/ 462 w 609"/>
                <a:gd name="T11" fmla="*/ 61 h 603"/>
                <a:gd name="T12" fmla="*/ 507 w 609"/>
                <a:gd name="T13" fmla="*/ 102 h 603"/>
                <a:gd name="T14" fmla="*/ 534 w 609"/>
                <a:gd name="T15" fmla="*/ 146 h 603"/>
                <a:gd name="T16" fmla="*/ 546 w 609"/>
                <a:gd name="T17" fmla="*/ 178 h 603"/>
                <a:gd name="T18" fmla="*/ 560 w 609"/>
                <a:gd name="T19" fmla="*/ 223 h 603"/>
                <a:gd name="T20" fmla="*/ 557 w 609"/>
                <a:gd name="T21" fmla="*/ 280 h 603"/>
                <a:gd name="T22" fmla="*/ 562 w 609"/>
                <a:gd name="T23" fmla="*/ 294 h 603"/>
                <a:gd name="T24" fmla="*/ 587 w 609"/>
                <a:gd name="T25" fmla="*/ 337 h 603"/>
                <a:gd name="T26" fmla="*/ 594 w 609"/>
                <a:gd name="T27" fmla="*/ 374 h 603"/>
                <a:gd name="T28" fmla="*/ 587 w 609"/>
                <a:gd name="T29" fmla="*/ 398 h 603"/>
                <a:gd name="T30" fmla="*/ 580 w 609"/>
                <a:gd name="T31" fmla="*/ 412 h 603"/>
                <a:gd name="T32" fmla="*/ 580 w 609"/>
                <a:gd name="T33" fmla="*/ 432 h 603"/>
                <a:gd name="T34" fmla="*/ 597 w 609"/>
                <a:gd name="T35" fmla="*/ 448 h 603"/>
                <a:gd name="T36" fmla="*/ 593 w 609"/>
                <a:gd name="T37" fmla="*/ 538 h 603"/>
                <a:gd name="T38" fmla="*/ 592 w 609"/>
                <a:gd name="T39" fmla="*/ 555 h 603"/>
                <a:gd name="T40" fmla="*/ 590 w 609"/>
                <a:gd name="T41" fmla="*/ 571 h 603"/>
                <a:gd name="T42" fmla="*/ 590 w 609"/>
                <a:gd name="T43" fmla="*/ 582 h 603"/>
                <a:gd name="T44" fmla="*/ 586 w 609"/>
                <a:gd name="T45" fmla="*/ 635 h 603"/>
                <a:gd name="T46" fmla="*/ 579 w 609"/>
                <a:gd name="T47" fmla="*/ 661 h 603"/>
                <a:gd name="T48" fmla="*/ 564 w 609"/>
                <a:gd name="T49" fmla="*/ 678 h 603"/>
                <a:gd name="T50" fmla="*/ 543 w 609"/>
                <a:gd name="T51" fmla="*/ 678 h 603"/>
                <a:gd name="T52" fmla="*/ 509 w 609"/>
                <a:gd name="T53" fmla="*/ 678 h 603"/>
                <a:gd name="T54" fmla="*/ 471 w 609"/>
                <a:gd name="T55" fmla="*/ 678 h 603"/>
                <a:gd name="T56" fmla="*/ 448 w 609"/>
                <a:gd name="T57" fmla="*/ 673 h 603"/>
                <a:gd name="T58" fmla="*/ 417 w 609"/>
                <a:gd name="T59" fmla="*/ 660 h 603"/>
                <a:gd name="T60" fmla="*/ 386 w 609"/>
                <a:gd name="T61" fmla="*/ 630 h 603"/>
                <a:gd name="T62" fmla="*/ 381 w 609"/>
                <a:gd name="T63" fmla="*/ 596 h 603"/>
                <a:gd name="T64" fmla="*/ 383 w 609"/>
                <a:gd name="T65" fmla="*/ 561 h 603"/>
                <a:gd name="T66" fmla="*/ 364 w 609"/>
                <a:gd name="T67" fmla="*/ 538 h 603"/>
                <a:gd name="T68" fmla="*/ 346 w 609"/>
                <a:gd name="T69" fmla="*/ 514 h 603"/>
                <a:gd name="T70" fmla="*/ 307 w 609"/>
                <a:gd name="T71" fmla="*/ 495 h 603"/>
                <a:gd name="T72" fmla="*/ 278 w 609"/>
                <a:gd name="T73" fmla="*/ 490 h 603"/>
                <a:gd name="T74" fmla="*/ 230 w 609"/>
                <a:gd name="T75" fmla="*/ 490 h 603"/>
                <a:gd name="T76" fmla="*/ 208 w 609"/>
                <a:gd name="T77" fmla="*/ 493 h 603"/>
                <a:gd name="T78" fmla="*/ 163 w 609"/>
                <a:gd name="T79" fmla="*/ 503 h 603"/>
                <a:gd name="T80" fmla="*/ 150 w 609"/>
                <a:gd name="T81" fmla="*/ 517 h 603"/>
                <a:gd name="T82" fmla="*/ 116 w 609"/>
                <a:gd name="T83" fmla="*/ 521 h 603"/>
                <a:gd name="T84" fmla="*/ 79 w 609"/>
                <a:gd name="T85" fmla="*/ 473 h 603"/>
                <a:gd name="T86" fmla="*/ 48 w 609"/>
                <a:gd name="T87" fmla="*/ 423 h 603"/>
                <a:gd name="T88" fmla="*/ 26 w 609"/>
                <a:gd name="T89" fmla="*/ 372 h 603"/>
                <a:gd name="T90" fmla="*/ 15 w 609"/>
                <a:gd name="T91" fmla="*/ 342 h 603"/>
                <a:gd name="T92" fmla="*/ 2 w 609"/>
                <a:gd name="T93" fmla="*/ 293 h 603"/>
                <a:gd name="T94" fmla="*/ 4 w 609"/>
                <a:gd name="T95" fmla="*/ 223 h 603"/>
                <a:gd name="T96" fmla="*/ 19 w 609"/>
                <a:gd name="T97" fmla="*/ 164 h 603"/>
                <a:gd name="T98" fmla="*/ 51 w 609"/>
                <a:gd name="T99" fmla="*/ 108 h 603"/>
                <a:gd name="T100" fmla="*/ 87 w 609"/>
                <a:gd name="T101" fmla="*/ 67 h 603"/>
                <a:gd name="T102" fmla="*/ 146 w 609"/>
                <a:gd name="T103" fmla="*/ 33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8.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727CFCF4-A30F-4AFD-B5C4-3E8572A5BD11}"/>
              </a:ext>
            </a:extLst>
          </p:cNvPr>
          <p:cNvSpPr>
            <a:spLocks noChangeArrowheads="1"/>
          </p:cNvSpPr>
          <p:nvPr/>
        </p:nvSpPr>
        <p:spPr bwMode="auto">
          <a:xfrm>
            <a:off x="1951038" y="614363"/>
            <a:ext cx="8488362"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4800">
                <a:solidFill>
                  <a:srgbClr val="27774F"/>
                </a:solidFill>
                <a:latin typeface="Arial Rounded MT Bold" panose="020F0704030504030204" pitchFamily="34" charset="0"/>
              </a:rPr>
              <a:t>Welcome!</a:t>
            </a:r>
          </a:p>
          <a:p>
            <a:pPr algn="ctr" eaLnBrk="1" hangingPunct="1">
              <a:spcBef>
                <a:spcPct val="0"/>
              </a:spcBef>
              <a:buFontTx/>
              <a:buNone/>
            </a:pPr>
            <a:endParaRPr lang="en-AU" altLang="en-US" sz="1600">
              <a:solidFill>
                <a:srgbClr val="27774F"/>
              </a:solidFill>
              <a:latin typeface="Arial Rounded MT Bold" panose="020F0704030504030204" pitchFamily="34" charset="0"/>
            </a:endParaRPr>
          </a:p>
          <a:p>
            <a:pPr algn="ctr" eaLnBrk="1" hangingPunct="1">
              <a:spcBef>
                <a:spcPct val="0"/>
              </a:spcBef>
              <a:buFontTx/>
              <a:buNone/>
            </a:pPr>
            <a:r>
              <a:rPr lang="en-AU" altLang="en-US" sz="4800">
                <a:solidFill>
                  <a:srgbClr val="27774F"/>
                </a:solidFill>
                <a:latin typeface="Arial Rounded MT Bold" panose="020F0704030504030204" pitchFamily="34" charset="0"/>
              </a:rPr>
              <a:t>Sahaja Yoga Meditation</a:t>
            </a:r>
          </a:p>
          <a:p>
            <a:pPr algn="ctr" eaLnBrk="1" hangingPunct="1">
              <a:spcBef>
                <a:spcPct val="0"/>
              </a:spcBef>
              <a:buFontTx/>
              <a:buNone/>
            </a:pPr>
            <a:endParaRPr lang="en-AU" altLang="en-US" sz="3600">
              <a:solidFill>
                <a:srgbClr val="27774F"/>
              </a:solidFill>
              <a:latin typeface="Arial Rounded MT Bold" panose="020F0704030504030204" pitchFamily="34" charset="0"/>
            </a:endParaRPr>
          </a:p>
          <a:p>
            <a:pPr algn="ctr" eaLnBrk="1" hangingPunct="1">
              <a:spcBef>
                <a:spcPct val="0"/>
              </a:spcBef>
              <a:buFontTx/>
              <a:buNone/>
            </a:pPr>
            <a:endParaRPr lang="en-US" altLang="en-US" sz="1200" i="1">
              <a:solidFill>
                <a:srgbClr val="FF6600"/>
              </a:solidFill>
            </a:endParaRPr>
          </a:p>
          <a:p>
            <a:pPr algn="ctr" eaLnBrk="1" hangingPunct="1">
              <a:spcBef>
                <a:spcPct val="0"/>
              </a:spcBef>
              <a:buFontTx/>
              <a:buNone/>
            </a:pPr>
            <a:endParaRPr lang="en-US" altLang="en-US" sz="2400">
              <a:solidFill>
                <a:srgbClr val="FF6600"/>
              </a:solidFill>
              <a:latin typeface="Arial Rounded MT Bold" panose="020F0704030504030204" pitchFamily="34" charset="0"/>
            </a:endParaRPr>
          </a:p>
          <a:p>
            <a:pPr algn="ctr" eaLnBrk="1" hangingPunct="1">
              <a:spcBef>
                <a:spcPct val="0"/>
              </a:spcBef>
              <a:buFontTx/>
              <a:buNone/>
            </a:pPr>
            <a:endParaRPr lang="en-US" altLang="en-US" sz="2400">
              <a:solidFill>
                <a:srgbClr val="FF6600"/>
              </a:solidFill>
              <a:latin typeface="Arial Rounded MT Bold" panose="020F0704030504030204" pitchFamily="34" charset="0"/>
            </a:endParaRPr>
          </a:p>
          <a:p>
            <a:pPr algn="ctr" eaLnBrk="1" hangingPunct="1">
              <a:spcBef>
                <a:spcPct val="0"/>
              </a:spcBef>
              <a:buFontTx/>
              <a:buNone/>
            </a:pPr>
            <a:endParaRPr lang="en-US" altLang="en-US" sz="2400">
              <a:solidFill>
                <a:srgbClr val="FF6600"/>
              </a:solidFill>
              <a:latin typeface="Arial Rounded MT Bold" panose="020F0704030504030204" pitchFamily="34" charset="0"/>
            </a:endParaRPr>
          </a:p>
          <a:p>
            <a:pPr algn="ctr" eaLnBrk="1" hangingPunct="1">
              <a:spcBef>
                <a:spcPct val="0"/>
              </a:spcBef>
              <a:buFontTx/>
              <a:buNone/>
            </a:pPr>
            <a:endParaRPr lang="en-US" altLang="en-US" sz="2400">
              <a:solidFill>
                <a:srgbClr val="FF6600"/>
              </a:solidFill>
              <a:latin typeface="Arial Rounded MT Bold" panose="020F0704030504030204" pitchFamily="34" charset="0"/>
            </a:endParaRPr>
          </a:p>
          <a:p>
            <a:pPr algn="ctr" eaLnBrk="1" hangingPunct="1">
              <a:spcBef>
                <a:spcPct val="0"/>
              </a:spcBef>
              <a:buFontTx/>
              <a:buNone/>
            </a:pPr>
            <a:endParaRPr lang="en-US" altLang="en-US" sz="2400">
              <a:solidFill>
                <a:srgbClr val="FF6600"/>
              </a:solidFill>
              <a:latin typeface="Arial Rounded MT Bold" panose="020F0704030504030204" pitchFamily="34" charset="0"/>
            </a:endParaRPr>
          </a:p>
          <a:p>
            <a:pPr algn="ctr" eaLnBrk="1" hangingPunct="1">
              <a:spcBef>
                <a:spcPct val="0"/>
              </a:spcBef>
              <a:buFontTx/>
              <a:buNone/>
            </a:pPr>
            <a:r>
              <a:rPr lang="en-US" altLang="en-US" sz="2400">
                <a:solidFill>
                  <a:srgbClr val="FF6600"/>
                </a:solidFill>
                <a:latin typeface="Arial Rounded MT Bold" panose="020F0704030504030204" pitchFamily="34" charset="0"/>
              </a:rPr>
              <a:t>An opportunity to learn, experience and deepen</a:t>
            </a:r>
            <a:r>
              <a:rPr lang="en-US" altLang="en-US" sz="1800">
                <a:solidFill>
                  <a:srgbClr val="FF6600"/>
                </a:solidFill>
              </a:rPr>
              <a:t> </a:t>
            </a:r>
          </a:p>
          <a:p>
            <a:pPr algn="ctr" eaLnBrk="1" hangingPunct="1">
              <a:spcBef>
                <a:spcPct val="0"/>
              </a:spcBef>
              <a:buFontTx/>
              <a:buNone/>
            </a:pPr>
            <a:r>
              <a:rPr lang="en-US" altLang="en-US" sz="2400">
                <a:solidFill>
                  <a:srgbClr val="FF6600"/>
                </a:solidFill>
                <a:latin typeface="Arial Rounded MT Bold" panose="020F0704030504030204" pitchFamily="34" charset="0"/>
              </a:rPr>
              <a:t>...a time to enjoy the peace of true meditation</a:t>
            </a:r>
            <a:r>
              <a:rPr lang="en-US" altLang="en-US" sz="1800" i="1"/>
              <a:t> </a:t>
            </a:r>
            <a:endParaRPr lang="en-AU" altLang="en-US" sz="1800" i="1">
              <a:solidFill>
                <a:srgbClr val="FF6600"/>
              </a:solidFill>
            </a:endParaRPr>
          </a:p>
          <a:p>
            <a:pPr algn="ctr" eaLnBrk="1" hangingPunct="1">
              <a:spcBef>
                <a:spcPct val="0"/>
              </a:spcBef>
              <a:buFontTx/>
              <a:buNone/>
            </a:pPr>
            <a:endParaRPr lang="en-US" altLang="en-US" sz="1800" i="1">
              <a:solidFill>
                <a:srgbClr val="27774F"/>
              </a:solidFill>
              <a:latin typeface="Arial Rounded MT Bold" panose="020F0704030504030204" pitchFamily="34" charset="0"/>
            </a:endParaRPr>
          </a:p>
        </p:txBody>
      </p:sp>
      <p:pic>
        <p:nvPicPr>
          <p:cNvPr id="7171" name="Picture 15" descr="meditation-flowers-249x158">
            <a:extLst>
              <a:ext uri="{FF2B5EF4-FFF2-40B4-BE49-F238E27FC236}">
                <a16:creationId xmlns:a16="http://schemas.microsoft.com/office/drawing/2014/main" id="{49FBB6BA-5AC3-4C37-A854-EE4BA63A3553}"/>
              </a:ext>
            </a:extLst>
          </p:cNvPr>
          <p:cNvPicPr>
            <a:picLocks noChangeAspect="1" noChangeArrowheads="1"/>
          </p:cNvPicPr>
          <p:nvPr/>
        </p:nvPicPr>
        <p:blipFill>
          <a:blip r:embed="rId2">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8224838" y="5468938"/>
            <a:ext cx="219075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7" descr="sy 120 pix">
            <a:extLst>
              <a:ext uri="{FF2B5EF4-FFF2-40B4-BE49-F238E27FC236}">
                <a16:creationId xmlns:a16="http://schemas.microsoft.com/office/drawing/2014/main" id="{3225EC3B-6A7A-4FC1-9654-AE6BA98AE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513" y="3184525"/>
            <a:ext cx="114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5">
            <a:extLst>
              <a:ext uri="{FF2B5EF4-FFF2-40B4-BE49-F238E27FC236}">
                <a16:creationId xmlns:a16="http://schemas.microsoft.com/office/drawing/2014/main" id="{088F570F-F429-4C48-9457-D3E52C14A6B0}"/>
              </a:ext>
            </a:extLst>
          </p:cNvPr>
          <p:cNvSpPr>
            <a:spLocks noChangeArrowheads="1"/>
          </p:cNvSpPr>
          <p:nvPr/>
        </p:nvSpPr>
        <p:spPr bwMode="auto">
          <a:xfrm>
            <a:off x="2051050" y="504825"/>
            <a:ext cx="8324850" cy="5932488"/>
          </a:xfrm>
          <a:prstGeom prst="roundRect">
            <a:avLst>
              <a:gd name="adj" fmla="val 9014"/>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Arial Rounded MT Bold" panose="020F0704030504030204" pitchFamily="34" charset="0"/>
              </a:rPr>
              <a:t>Weekly topics…</a:t>
            </a:r>
          </a:p>
          <a:p>
            <a:pPr eaLnBrk="1" hangingPunct="1">
              <a:spcBef>
                <a:spcPct val="0"/>
              </a:spcBef>
              <a:buFontTx/>
              <a:buNone/>
            </a:pPr>
            <a:r>
              <a:rPr lang="en-AU" altLang="en-US" sz="2800">
                <a:solidFill>
                  <a:srgbClr val="006666"/>
                </a:solidFill>
              </a:rPr>
              <a:t> </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Introduction to meditation and the subtle system.</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Guided meditation.</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Video Talk &amp; balancing meditation.</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The Chakras.</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Meditation.</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How to meditate at home.</a:t>
            </a:r>
          </a:p>
          <a:p>
            <a:pPr eaLnBrk="1" hangingPunct="1">
              <a:lnSpc>
                <a:spcPct val="130000"/>
              </a:lnSpc>
              <a:spcBef>
                <a:spcPct val="0"/>
              </a:spcBef>
              <a:buFontTx/>
              <a:buNone/>
            </a:pPr>
            <a:r>
              <a:rPr lang="en-AU" altLang="en-US" sz="2600">
                <a:solidFill>
                  <a:srgbClr val="006666"/>
                </a:solidFill>
              </a:rPr>
              <a:t>•</a:t>
            </a:r>
            <a:r>
              <a:rPr lang="en-AU" altLang="en-US" sz="2600"/>
              <a:t> </a:t>
            </a:r>
            <a:r>
              <a:rPr lang="en-AU" altLang="en-US" sz="2600">
                <a:solidFill>
                  <a:srgbClr val="006666"/>
                </a:solidFill>
              </a:rPr>
              <a:t>Take-home information and meditation kits.</a:t>
            </a:r>
            <a:endParaRPr lang="en-US" altLang="en-US" sz="1800"/>
          </a:p>
        </p:txBody>
      </p:sp>
      <p:pic>
        <p:nvPicPr>
          <p:cNvPr id="17411" name="Picture 7" descr="Sahaja7x5MeditationCard5_Page_1">
            <a:extLst>
              <a:ext uri="{FF2B5EF4-FFF2-40B4-BE49-F238E27FC236}">
                <a16:creationId xmlns:a16="http://schemas.microsoft.com/office/drawing/2014/main" id="{598DC1F6-24A7-4461-9345-E6CD63899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527" t="447" r="17" b="745"/>
          <a:stretch>
            <a:fillRect/>
          </a:stretch>
        </p:blipFill>
        <p:spPr bwMode="auto">
          <a:xfrm rot="649735">
            <a:off x="9363075" y="4865688"/>
            <a:ext cx="933450" cy="1331912"/>
          </a:xfrm>
          <a:prstGeom prst="rect">
            <a:avLst/>
          </a:prstGeom>
          <a:noFill/>
          <a:ln w="12700">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7412" name="Picture 6" descr="Meditation CD artwork">
            <a:extLst>
              <a:ext uri="{FF2B5EF4-FFF2-40B4-BE49-F238E27FC236}">
                <a16:creationId xmlns:a16="http://schemas.microsoft.com/office/drawing/2014/main" id="{A81A64C6-7766-45F6-8702-1D2B65F53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9067">
            <a:off x="8726488" y="5308600"/>
            <a:ext cx="965200" cy="96361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2">
            <a:extLst>
              <a:ext uri="{FF2B5EF4-FFF2-40B4-BE49-F238E27FC236}">
                <a16:creationId xmlns:a16="http://schemas.microsoft.com/office/drawing/2014/main" id="{7938A181-B3E4-45C4-92E2-D25E948DE4B1}"/>
              </a:ext>
            </a:extLst>
          </p:cNvPr>
          <p:cNvSpPr>
            <a:spLocks noChangeArrowheads="1"/>
          </p:cNvSpPr>
          <p:nvPr/>
        </p:nvSpPr>
        <p:spPr bwMode="auto">
          <a:xfrm>
            <a:off x="2352675" y="1054100"/>
            <a:ext cx="7604125" cy="1081088"/>
          </a:xfrm>
          <a:prstGeom prst="roundRect">
            <a:avLst>
              <a:gd name="adj" fmla="val 11491"/>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b="1">
                <a:solidFill>
                  <a:schemeClr val="bg1"/>
                </a:solidFill>
              </a:rPr>
              <a:t>MEDITATION</a:t>
            </a:r>
          </a:p>
          <a:p>
            <a:pPr eaLnBrk="1" hangingPunct="1">
              <a:spcBef>
                <a:spcPct val="0"/>
              </a:spcBef>
              <a:buFontTx/>
              <a:buNone/>
            </a:pPr>
            <a:r>
              <a:rPr lang="en-AU" altLang="en-US" sz="1800" b="1">
                <a:solidFill>
                  <a:srgbClr val="006666"/>
                </a:solidFill>
                <a:cs typeface="Arial" panose="020B0604020202020204" pitchFamily="34" charset="0"/>
              </a:rPr>
              <a:t>Guided and silent meditations.</a:t>
            </a:r>
            <a:endParaRPr lang="en-US" altLang="en-US" sz="1800" b="1">
              <a:solidFill>
                <a:srgbClr val="006666"/>
              </a:solidFill>
              <a:cs typeface="Arial" panose="020B0604020202020204" pitchFamily="34" charset="0"/>
            </a:endParaRPr>
          </a:p>
        </p:txBody>
      </p:sp>
      <p:pic>
        <p:nvPicPr>
          <p:cNvPr id="18435" name="Picture 11" descr="_ark3237">
            <a:extLst>
              <a:ext uri="{FF2B5EF4-FFF2-40B4-BE49-F238E27FC236}">
                <a16:creationId xmlns:a16="http://schemas.microsoft.com/office/drawing/2014/main" id="{F5F4CF9A-95AE-4C56-B4A6-E869D90F1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8" r="33173"/>
          <a:stretch>
            <a:fillRect/>
          </a:stretch>
        </p:blipFill>
        <p:spPr bwMode="auto">
          <a:xfrm>
            <a:off x="9324975" y="769938"/>
            <a:ext cx="966788" cy="1020762"/>
          </a:xfrm>
          <a:prstGeom prst="rect">
            <a:avLst/>
          </a:prstGeom>
          <a:noFill/>
          <a:ln w="3175" algn="ctr">
            <a:solidFill>
              <a:srgbClr val="000000"/>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8436" name="Picture 9" descr="footsoaking">
            <a:extLst>
              <a:ext uri="{FF2B5EF4-FFF2-40B4-BE49-F238E27FC236}">
                <a16:creationId xmlns:a16="http://schemas.microsoft.com/office/drawing/2014/main" id="{4D55B1CF-E285-4024-9ED1-2F5AD709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22" r="1511" b="36017"/>
          <a:stretch>
            <a:fillRect/>
          </a:stretch>
        </p:blipFill>
        <p:spPr bwMode="auto">
          <a:xfrm>
            <a:off x="8724900" y="1230313"/>
            <a:ext cx="858838" cy="1009650"/>
          </a:xfrm>
          <a:prstGeom prst="rect">
            <a:avLst/>
          </a:prstGeom>
          <a:noFill/>
          <a:ln w="3175">
            <a:solidFill>
              <a:srgbClr val="000000"/>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8437" name="Rectangle 13">
            <a:extLst>
              <a:ext uri="{FF2B5EF4-FFF2-40B4-BE49-F238E27FC236}">
                <a16:creationId xmlns:a16="http://schemas.microsoft.com/office/drawing/2014/main" id="{39031343-5ED0-41A2-BC41-6E0EFBC4DCEC}"/>
              </a:ext>
            </a:extLst>
          </p:cNvPr>
          <p:cNvSpPr>
            <a:spLocks noChangeArrowheads="1"/>
          </p:cNvSpPr>
          <p:nvPr/>
        </p:nvSpPr>
        <p:spPr bwMode="auto">
          <a:xfrm>
            <a:off x="1524000" y="150813"/>
            <a:ext cx="9142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3600">
                <a:solidFill>
                  <a:srgbClr val="27774F"/>
                </a:solidFill>
                <a:latin typeface="Arial Rounded MT Bold" panose="020F0704030504030204" pitchFamily="34" charset="0"/>
              </a:rPr>
              <a:t>Class</a:t>
            </a:r>
            <a:r>
              <a:rPr lang="en-US" altLang="en-US" sz="3600">
                <a:solidFill>
                  <a:srgbClr val="27774F"/>
                </a:solidFill>
                <a:latin typeface="Arial Rounded MT Bold" panose="020F0704030504030204" pitchFamily="34" charset="0"/>
              </a:rPr>
              <a:t> elements</a:t>
            </a:r>
          </a:p>
        </p:txBody>
      </p:sp>
      <p:sp>
        <p:nvSpPr>
          <p:cNvPr id="18438" name="AutoShape 14">
            <a:extLst>
              <a:ext uri="{FF2B5EF4-FFF2-40B4-BE49-F238E27FC236}">
                <a16:creationId xmlns:a16="http://schemas.microsoft.com/office/drawing/2014/main" id="{291C6810-EA96-4174-BAF0-ED4CB048F07E}"/>
              </a:ext>
            </a:extLst>
          </p:cNvPr>
          <p:cNvSpPr>
            <a:spLocks noChangeArrowheads="1"/>
          </p:cNvSpPr>
          <p:nvPr/>
        </p:nvSpPr>
        <p:spPr bwMode="auto">
          <a:xfrm>
            <a:off x="2382838" y="5394325"/>
            <a:ext cx="5935662" cy="1122363"/>
          </a:xfrm>
          <a:prstGeom prst="roundRect">
            <a:avLst>
              <a:gd name="adj" fmla="val 11491"/>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b="1">
                <a:solidFill>
                  <a:schemeClr val="bg1"/>
                </a:solidFill>
              </a:rPr>
              <a:t>KNOWLEDGE</a:t>
            </a:r>
          </a:p>
          <a:p>
            <a:pPr eaLnBrk="1" hangingPunct="1">
              <a:spcBef>
                <a:spcPct val="0"/>
              </a:spcBef>
              <a:buFontTx/>
              <a:buNone/>
            </a:pPr>
            <a:r>
              <a:rPr lang="en-AU" altLang="en-US" sz="1800" b="1">
                <a:solidFill>
                  <a:srgbClr val="006666"/>
                </a:solidFill>
                <a:cs typeface="Arial" panose="020B0604020202020204" pitchFamily="34" charset="0"/>
              </a:rPr>
              <a:t>Learn about our inner subtle system </a:t>
            </a:r>
          </a:p>
          <a:p>
            <a:pPr eaLnBrk="1" hangingPunct="1">
              <a:spcBef>
                <a:spcPct val="0"/>
              </a:spcBef>
              <a:buFontTx/>
              <a:buNone/>
            </a:pPr>
            <a:r>
              <a:rPr lang="en-AU" altLang="en-US" sz="1800" b="1">
                <a:solidFill>
                  <a:srgbClr val="006666"/>
                </a:solidFill>
                <a:cs typeface="Arial" panose="020B0604020202020204" pitchFamily="34" charset="0"/>
              </a:rPr>
              <a:t>and why meditation helps.</a:t>
            </a:r>
            <a:endParaRPr lang="en-US" altLang="en-US" sz="1800" b="1">
              <a:solidFill>
                <a:srgbClr val="006666"/>
              </a:solidFill>
              <a:cs typeface="Arial" panose="020B0604020202020204" pitchFamily="34" charset="0"/>
            </a:endParaRPr>
          </a:p>
        </p:txBody>
      </p:sp>
      <p:pic>
        <p:nvPicPr>
          <p:cNvPr id="18439" name="Picture 5" descr="Chakra Chart with labels RGB transperent">
            <a:extLst>
              <a:ext uri="{FF2B5EF4-FFF2-40B4-BE49-F238E27FC236}">
                <a16:creationId xmlns:a16="http://schemas.microsoft.com/office/drawing/2014/main" id="{90562279-94E8-405D-93D7-219781434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525" y="5053013"/>
            <a:ext cx="14954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15">
            <a:extLst>
              <a:ext uri="{FF2B5EF4-FFF2-40B4-BE49-F238E27FC236}">
                <a16:creationId xmlns:a16="http://schemas.microsoft.com/office/drawing/2014/main" id="{8535DAB2-AE4F-48B6-8286-1D464ACE68ED}"/>
              </a:ext>
            </a:extLst>
          </p:cNvPr>
          <p:cNvSpPr>
            <a:spLocks noChangeArrowheads="1"/>
          </p:cNvSpPr>
          <p:nvPr/>
        </p:nvSpPr>
        <p:spPr bwMode="auto">
          <a:xfrm>
            <a:off x="2373313" y="3908425"/>
            <a:ext cx="7572375" cy="1122363"/>
          </a:xfrm>
          <a:prstGeom prst="roundRect">
            <a:avLst>
              <a:gd name="adj" fmla="val 11491"/>
            </a:avLst>
          </a:prstGeom>
          <a:gradFill rotWithShape="1">
            <a:gsLst>
              <a:gs pos="0">
                <a:srgbClr val="339966">
                  <a:alpha val="92998"/>
                </a:srgbClr>
              </a:gs>
              <a:gs pos="100000">
                <a:srgbClr val="FFFFFF">
                  <a:alpha val="73000"/>
                </a:srgbClr>
              </a:gs>
            </a:gsLst>
            <a:lin ang="5400000" scaled="1"/>
          </a:gradFill>
          <a:ln w="9525">
            <a:solidFill>
              <a:schemeClr val="bg2"/>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b="1">
                <a:solidFill>
                  <a:schemeClr val="bg1"/>
                </a:solidFill>
              </a:rPr>
              <a:t>CLEARING</a:t>
            </a:r>
            <a:r>
              <a:rPr lang="en-AU" altLang="en-US" sz="1800" b="1">
                <a:solidFill>
                  <a:schemeClr val="bg1"/>
                </a:solidFill>
              </a:rPr>
              <a:t> </a:t>
            </a:r>
            <a:r>
              <a:rPr lang="en-AU" altLang="en-US" sz="2400" b="1">
                <a:solidFill>
                  <a:schemeClr val="bg1"/>
                </a:solidFill>
              </a:rPr>
              <a:t>&amp;</a:t>
            </a:r>
            <a:r>
              <a:rPr lang="en-AU" altLang="en-US" sz="1800" b="1">
                <a:solidFill>
                  <a:schemeClr val="bg1"/>
                </a:solidFill>
              </a:rPr>
              <a:t> </a:t>
            </a:r>
            <a:r>
              <a:rPr lang="en-AU" altLang="en-US" sz="2400" b="1">
                <a:solidFill>
                  <a:schemeClr val="bg1"/>
                </a:solidFill>
              </a:rPr>
              <a:t>BALANCING</a:t>
            </a:r>
          </a:p>
          <a:p>
            <a:pPr eaLnBrk="1" hangingPunct="1">
              <a:spcBef>
                <a:spcPct val="0"/>
              </a:spcBef>
              <a:buFontTx/>
              <a:buNone/>
            </a:pPr>
            <a:r>
              <a:rPr lang="en-AU" altLang="en-US" sz="1800" b="1">
                <a:solidFill>
                  <a:srgbClr val="006666"/>
                </a:solidFill>
                <a:cs typeface="Arial" panose="020B0604020202020204" pitchFamily="34" charset="0"/>
              </a:rPr>
              <a:t>Techniques to enhance meditations.</a:t>
            </a:r>
          </a:p>
          <a:p>
            <a:pPr eaLnBrk="1" hangingPunct="1">
              <a:spcBef>
                <a:spcPct val="0"/>
              </a:spcBef>
              <a:buFontTx/>
              <a:buNone/>
            </a:pPr>
            <a:endParaRPr lang="en-US" altLang="en-US" sz="1800" b="1">
              <a:solidFill>
                <a:srgbClr val="006666"/>
              </a:solidFill>
              <a:cs typeface="Arial" panose="020B0604020202020204" pitchFamily="34" charset="0"/>
            </a:endParaRPr>
          </a:p>
        </p:txBody>
      </p:sp>
      <p:pic>
        <p:nvPicPr>
          <p:cNvPr id="18441" name="Picture 6" descr="Meditation poses2">
            <a:extLst>
              <a:ext uri="{FF2B5EF4-FFF2-40B4-BE49-F238E27FC236}">
                <a16:creationId xmlns:a16="http://schemas.microsoft.com/office/drawing/2014/main" id="{A6BCBC7F-C66F-46DD-A4E4-42C68BA5552E}"/>
              </a:ext>
            </a:extLst>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11868" t="32733" b="39542"/>
          <a:stretch>
            <a:fillRect/>
          </a:stretch>
        </p:blipFill>
        <p:spPr bwMode="auto">
          <a:xfrm>
            <a:off x="8104188" y="3729038"/>
            <a:ext cx="7524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descr="Meditation poses2">
            <a:extLst>
              <a:ext uri="{FF2B5EF4-FFF2-40B4-BE49-F238E27FC236}">
                <a16:creationId xmlns:a16="http://schemas.microsoft.com/office/drawing/2014/main" id="{B78BF6C5-096E-4EFA-A534-2F11434FF531}"/>
              </a:ext>
            </a:extLst>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6451" b="73160"/>
          <a:stretch>
            <a:fillRect/>
          </a:stretch>
        </p:blipFill>
        <p:spPr bwMode="auto">
          <a:xfrm>
            <a:off x="8848725" y="3436938"/>
            <a:ext cx="8064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footsoaking2">
            <a:extLst>
              <a:ext uri="{FF2B5EF4-FFF2-40B4-BE49-F238E27FC236}">
                <a16:creationId xmlns:a16="http://schemas.microsoft.com/office/drawing/2014/main" id="{38E907F9-DC46-42E6-847D-CF119F7504C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734"/>
          <a:stretch>
            <a:fillRect/>
          </a:stretch>
        </p:blipFill>
        <p:spPr bwMode="auto">
          <a:xfrm>
            <a:off x="9548813" y="3771900"/>
            <a:ext cx="8143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AutoShape 19">
            <a:extLst>
              <a:ext uri="{FF2B5EF4-FFF2-40B4-BE49-F238E27FC236}">
                <a16:creationId xmlns:a16="http://schemas.microsoft.com/office/drawing/2014/main" id="{4C14591F-65B1-4D67-9C8E-5F349018705D}"/>
              </a:ext>
            </a:extLst>
          </p:cNvPr>
          <p:cNvSpPr>
            <a:spLocks noChangeArrowheads="1"/>
          </p:cNvSpPr>
          <p:nvPr/>
        </p:nvSpPr>
        <p:spPr bwMode="auto">
          <a:xfrm>
            <a:off x="2374900" y="2471738"/>
            <a:ext cx="6169025" cy="1122362"/>
          </a:xfrm>
          <a:prstGeom prst="roundRect">
            <a:avLst>
              <a:gd name="adj" fmla="val 11491"/>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b="1">
                <a:solidFill>
                  <a:schemeClr val="bg1"/>
                </a:solidFill>
              </a:rPr>
              <a:t>TALKS</a:t>
            </a:r>
            <a:r>
              <a:rPr lang="en-AU" altLang="en-US" sz="1800" b="1">
                <a:solidFill>
                  <a:schemeClr val="bg1"/>
                </a:solidFill>
              </a:rPr>
              <a:t> </a:t>
            </a:r>
            <a:r>
              <a:rPr lang="en-AU" altLang="en-US" sz="1600" b="1">
                <a:solidFill>
                  <a:schemeClr val="bg1"/>
                </a:solidFill>
              </a:rPr>
              <a:t>(video/audio) by Shri Mataji, founder</a:t>
            </a:r>
            <a:r>
              <a:rPr lang="en-AU" altLang="en-US" sz="1600">
                <a:solidFill>
                  <a:srgbClr val="333333"/>
                </a:solidFill>
              </a:rPr>
              <a:t> </a:t>
            </a:r>
          </a:p>
          <a:p>
            <a:pPr eaLnBrk="1" hangingPunct="1">
              <a:spcBef>
                <a:spcPct val="0"/>
              </a:spcBef>
              <a:buFontTx/>
              <a:buNone/>
            </a:pPr>
            <a:r>
              <a:rPr lang="en-AU" altLang="en-US" sz="1800" b="1">
                <a:solidFill>
                  <a:srgbClr val="006666"/>
                </a:solidFill>
                <a:cs typeface="Arial" panose="020B0604020202020204" pitchFamily="34" charset="0"/>
              </a:rPr>
              <a:t>Talks on meditation and our subtle system.</a:t>
            </a:r>
          </a:p>
          <a:p>
            <a:pPr eaLnBrk="1" hangingPunct="1">
              <a:spcBef>
                <a:spcPct val="0"/>
              </a:spcBef>
              <a:buFontTx/>
              <a:buNone/>
            </a:pPr>
            <a:endParaRPr lang="en-US" altLang="en-US" sz="1800" b="1">
              <a:solidFill>
                <a:srgbClr val="006666"/>
              </a:solidFill>
              <a:cs typeface="Arial" panose="020B0604020202020204" pitchFamily="34" charset="0"/>
            </a:endParaRPr>
          </a:p>
        </p:txBody>
      </p:sp>
      <p:pic>
        <p:nvPicPr>
          <p:cNvPr id="18445" name="Picture 20" descr="ShriMatajiPhotoWithText1">
            <a:extLst>
              <a:ext uri="{FF2B5EF4-FFF2-40B4-BE49-F238E27FC236}">
                <a16:creationId xmlns:a16="http://schemas.microsoft.com/office/drawing/2014/main" id="{03F099C6-C541-44F8-B49E-216916C4D0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5050" y="2335213"/>
            <a:ext cx="10890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39">
            <a:extLst>
              <a:ext uri="{FF2B5EF4-FFF2-40B4-BE49-F238E27FC236}">
                <a16:creationId xmlns:a16="http://schemas.microsoft.com/office/drawing/2014/main" id="{C827210D-5FEB-4C0E-A3F0-1DF11A7C9FA3}"/>
              </a:ext>
            </a:extLst>
          </p:cNvPr>
          <p:cNvSpPr>
            <a:spLocks noChangeArrowheads="1"/>
          </p:cNvSpPr>
          <p:nvPr/>
        </p:nvSpPr>
        <p:spPr bwMode="auto">
          <a:xfrm>
            <a:off x="4897438" y="4162425"/>
            <a:ext cx="2416175" cy="2416175"/>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339966"/>
              </a:solidFill>
              <a:latin typeface="Arial Rounded MT Bold" panose="020F0704030504030204" pitchFamily="34" charset="0"/>
            </a:endParaRPr>
          </a:p>
          <a:p>
            <a:pPr algn="ctr" eaLnBrk="1" hangingPunct="1">
              <a:spcBef>
                <a:spcPct val="0"/>
              </a:spcBef>
              <a:buFontTx/>
              <a:buNone/>
            </a:pPr>
            <a:r>
              <a:rPr lang="en-US" altLang="en-US" sz="1800">
                <a:solidFill>
                  <a:srgbClr val="006666"/>
                </a:solidFill>
                <a:latin typeface="Arial Rounded MT Bold" panose="020F0704030504030204" pitchFamily="34" charset="0"/>
              </a:rPr>
              <a:t>Clearing</a:t>
            </a:r>
          </a:p>
          <a:p>
            <a:pPr algn="ctr" eaLnBrk="1" hangingPunct="1">
              <a:spcBef>
                <a:spcPct val="0"/>
              </a:spcBef>
              <a:buFontTx/>
              <a:buNone/>
            </a:pPr>
            <a:r>
              <a:rPr lang="en-US" altLang="en-US" sz="1800">
                <a:solidFill>
                  <a:srgbClr val="006666"/>
                </a:solidFill>
                <a:latin typeface="Arial Rounded MT Bold" panose="020F0704030504030204" pitchFamily="34" charset="0"/>
              </a:rPr>
              <a:t>&amp; </a:t>
            </a:r>
          </a:p>
          <a:p>
            <a:pPr algn="ctr" eaLnBrk="1" hangingPunct="1">
              <a:spcBef>
                <a:spcPct val="0"/>
              </a:spcBef>
              <a:buFontTx/>
              <a:buNone/>
            </a:pPr>
            <a:r>
              <a:rPr lang="en-US" altLang="en-US" sz="1800">
                <a:solidFill>
                  <a:srgbClr val="006666"/>
                </a:solidFill>
                <a:latin typeface="Arial Rounded MT Bold" panose="020F0704030504030204" pitchFamily="34" charset="0"/>
              </a:rPr>
              <a:t>Balancing</a:t>
            </a:r>
          </a:p>
        </p:txBody>
      </p:sp>
      <p:pic>
        <p:nvPicPr>
          <p:cNvPr id="19459" name="Picture 28" descr="Meditation poses2">
            <a:extLst>
              <a:ext uri="{FF2B5EF4-FFF2-40B4-BE49-F238E27FC236}">
                <a16:creationId xmlns:a16="http://schemas.microsoft.com/office/drawing/2014/main" id="{D7C08266-81F4-416F-B446-CE53B4E3CC59}"/>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11868" t="32733" b="39542"/>
          <a:stretch>
            <a:fillRect/>
          </a:stretch>
        </p:blipFill>
        <p:spPr bwMode="auto">
          <a:xfrm>
            <a:off x="5272088" y="4113213"/>
            <a:ext cx="5286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0" descr="footsoaking2">
            <a:extLst>
              <a:ext uri="{FF2B5EF4-FFF2-40B4-BE49-F238E27FC236}">
                <a16:creationId xmlns:a16="http://schemas.microsoft.com/office/drawing/2014/main" id="{176AFB6E-D815-4D11-8292-1BFCDB0075F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734"/>
          <a:stretch>
            <a:fillRect/>
          </a:stretch>
        </p:blipFill>
        <p:spPr bwMode="auto">
          <a:xfrm>
            <a:off x="6372225" y="4173538"/>
            <a:ext cx="5730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36">
            <a:extLst>
              <a:ext uri="{FF2B5EF4-FFF2-40B4-BE49-F238E27FC236}">
                <a16:creationId xmlns:a16="http://schemas.microsoft.com/office/drawing/2014/main" id="{0C52FA7A-2C65-47FD-845D-D40CA02E43CC}"/>
              </a:ext>
            </a:extLst>
          </p:cNvPr>
          <p:cNvSpPr>
            <a:spLocks noChangeArrowheads="1"/>
          </p:cNvSpPr>
          <p:nvPr/>
        </p:nvSpPr>
        <p:spPr bwMode="auto">
          <a:xfrm>
            <a:off x="4875213" y="1166813"/>
            <a:ext cx="2478087" cy="2478087"/>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339966"/>
              </a:solidFill>
            </a:endParaRPr>
          </a:p>
          <a:p>
            <a:pPr algn="ctr" eaLnBrk="1" hangingPunct="1">
              <a:spcBef>
                <a:spcPct val="0"/>
              </a:spcBef>
              <a:buFontTx/>
              <a:buNone/>
            </a:pPr>
            <a:endParaRPr lang="en-US" altLang="en-US">
              <a:solidFill>
                <a:srgbClr val="339966"/>
              </a:solidFill>
              <a:latin typeface="Arial Rounded MT Bold" panose="020F0704030504030204" pitchFamily="34" charset="0"/>
            </a:endParaRPr>
          </a:p>
          <a:p>
            <a:pPr algn="ctr" eaLnBrk="1" hangingPunct="1">
              <a:spcBef>
                <a:spcPct val="0"/>
              </a:spcBef>
              <a:buFontTx/>
              <a:buNone/>
            </a:pPr>
            <a:r>
              <a:rPr lang="en-US" altLang="en-US" sz="2400">
                <a:solidFill>
                  <a:srgbClr val="006666"/>
                </a:solidFill>
                <a:latin typeface="Arial Rounded MT Bold" panose="020F0704030504030204" pitchFamily="34" charset="0"/>
              </a:rPr>
              <a:t>Meditation</a:t>
            </a:r>
          </a:p>
        </p:txBody>
      </p:sp>
      <p:sp>
        <p:nvSpPr>
          <p:cNvPr id="19462" name="Oval 37">
            <a:extLst>
              <a:ext uri="{FF2B5EF4-FFF2-40B4-BE49-F238E27FC236}">
                <a16:creationId xmlns:a16="http://schemas.microsoft.com/office/drawing/2014/main" id="{1A7E7E59-6739-442C-9DF0-92804425A4C2}"/>
              </a:ext>
            </a:extLst>
          </p:cNvPr>
          <p:cNvSpPr>
            <a:spLocks noChangeArrowheads="1"/>
          </p:cNvSpPr>
          <p:nvPr/>
        </p:nvSpPr>
        <p:spPr bwMode="auto">
          <a:xfrm>
            <a:off x="2033588" y="4144963"/>
            <a:ext cx="2416175" cy="2416175"/>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6666"/>
              </a:solidFill>
              <a:latin typeface="Arial Rounded MT Bold" panose="020F0704030504030204" pitchFamily="34" charset="0"/>
            </a:endParaRPr>
          </a:p>
          <a:p>
            <a:pPr algn="ctr" eaLnBrk="1" hangingPunct="1">
              <a:spcBef>
                <a:spcPct val="0"/>
              </a:spcBef>
              <a:buFontTx/>
              <a:buNone/>
            </a:pPr>
            <a:r>
              <a:rPr lang="en-US" altLang="en-US" sz="1800">
                <a:solidFill>
                  <a:srgbClr val="006666"/>
                </a:solidFill>
                <a:latin typeface="Arial Rounded MT Bold" panose="020F0704030504030204" pitchFamily="34" charset="0"/>
              </a:rPr>
              <a:t>Talks</a:t>
            </a:r>
          </a:p>
        </p:txBody>
      </p:sp>
      <p:sp>
        <p:nvSpPr>
          <p:cNvPr id="19463" name="Oval 40">
            <a:extLst>
              <a:ext uri="{FF2B5EF4-FFF2-40B4-BE49-F238E27FC236}">
                <a16:creationId xmlns:a16="http://schemas.microsoft.com/office/drawing/2014/main" id="{34A1005F-91D9-4337-A3B2-08EF986B995C}"/>
              </a:ext>
            </a:extLst>
          </p:cNvPr>
          <p:cNvSpPr>
            <a:spLocks noChangeArrowheads="1"/>
          </p:cNvSpPr>
          <p:nvPr/>
        </p:nvSpPr>
        <p:spPr bwMode="auto">
          <a:xfrm>
            <a:off x="7821613" y="4148138"/>
            <a:ext cx="2416175" cy="2416175"/>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339966"/>
              </a:solidFill>
              <a:latin typeface="Arial Rounded MT Bold" panose="020F0704030504030204" pitchFamily="34" charset="0"/>
            </a:endParaRPr>
          </a:p>
          <a:p>
            <a:pPr algn="ctr" eaLnBrk="1" hangingPunct="1">
              <a:spcBef>
                <a:spcPct val="0"/>
              </a:spcBef>
              <a:buFontTx/>
              <a:buNone/>
            </a:pPr>
            <a:r>
              <a:rPr lang="en-US" altLang="en-US" sz="1800">
                <a:solidFill>
                  <a:srgbClr val="006666"/>
                </a:solidFill>
                <a:latin typeface="Arial Rounded MT Bold" panose="020F0704030504030204" pitchFamily="34" charset="0"/>
              </a:rPr>
              <a:t>Knowledge</a:t>
            </a:r>
          </a:p>
        </p:txBody>
      </p:sp>
      <p:pic>
        <p:nvPicPr>
          <p:cNvPr id="19464" name="Picture 41" descr="Chakra Chart with labels RGB transperent">
            <a:extLst>
              <a:ext uri="{FF2B5EF4-FFF2-40B4-BE49-F238E27FC236}">
                <a16:creationId xmlns:a16="http://schemas.microsoft.com/office/drawing/2014/main" id="{DC780FAF-3686-47AB-95A5-35410B1FB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3721100"/>
            <a:ext cx="13462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2" descr="ShriMatajiPhotoWithText1">
            <a:extLst>
              <a:ext uri="{FF2B5EF4-FFF2-40B4-BE49-F238E27FC236}">
                <a16:creationId xmlns:a16="http://schemas.microsoft.com/office/drawing/2014/main" id="{D5623B04-2907-4902-A4C3-E0CEF2F67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038" y="3948113"/>
            <a:ext cx="83661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6" name="AutoShape 43">
            <a:extLst>
              <a:ext uri="{FF2B5EF4-FFF2-40B4-BE49-F238E27FC236}">
                <a16:creationId xmlns:a16="http://schemas.microsoft.com/office/drawing/2014/main" id="{BC29A4EE-5EE0-4FEE-A2E8-73383939C322}"/>
              </a:ext>
            </a:extLst>
          </p:cNvPr>
          <p:cNvCxnSpPr>
            <a:cxnSpLocks noChangeShapeType="1"/>
            <a:stCxn id="19463" idx="1"/>
            <a:endCxn id="19461" idx="5"/>
          </p:cNvCxnSpPr>
          <p:nvPr/>
        </p:nvCxnSpPr>
        <p:spPr bwMode="auto">
          <a:xfrm flipH="1" flipV="1">
            <a:off x="6989763" y="3281363"/>
            <a:ext cx="1185862" cy="1220787"/>
          </a:xfrm>
          <a:prstGeom prst="straightConnector1">
            <a:avLst/>
          </a:prstGeom>
          <a:noFill/>
          <a:ln w="57150" cap="rnd">
            <a:solidFill>
              <a:srgbClr val="CC0000"/>
            </a:solidFill>
            <a:prstDash val="sysDot"/>
            <a:round/>
            <a:headEnd/>
            <a:tailEnd/>
          </a:ln>
          <a:extLst>
            <a:ext uri="{909E8E84-426E-40DD-AFC4-6F175D3DCCD1}">
              <a14:hiddenFill xmlns:a14="http://schemas.microsoft.com/office/drawing/2010/main">
                <a:noFill/>
              </a14:hiddenFill>
            </a:ext>
          </a:extLst>
        </p:spPr>
      </p:cxnSp>
      <p:cxnSp>
        <p:nvCxnSpPr>
          <p:cNvPr id="19467" name="AutoShape 44">
            <a:extLst>
              <a:ext uri="{FF2B5EF4-FFF2-40B4-BE49-F238E27FC236}">
                <a16:creationId xmlns:a16="http://schemas.microsoft.com/office/drawing/2014/main" id="{8A94328B-7C4B-413F-B550-980FFEBFEC69}"/>
              </a:ext>
            </a:extLst>
          </p:cNvPr>
          <p:cNvCxnSpPr>
            <a:cxnSpLocks noChangeShapeType="1"/>
            <a:stCxn id="19458" idx="0"/>
            <a:endCxn id="19461" idx="4"/>
          </p:cNvCxnSpPr>
          <p:nvPr/>
        </p:nvCxnSpPr>
        <p:spPr bwMode="auto">
          <a:xfrm flipV="1">
            <a:off x="6105525" y="3644900"/>
            <a:ext cx="9525" cy="517525"/>
          </a:xfrm>
          <a:prstGeom prst="straightConnector1">
            <a:avLst/>
          </a:prstGeom>
          <a:noFill/>
          <a:ln w="57150" cap="rnd">
            <a:solidFill>
              <a:srgbClr val="CC0000"/>
            </a:solidFill>
            <a:prstDash val="sysDot"/>
            <a:round/>
            <a:headEnd/>
            <a:tailEnd/>
          </a:ln>
          <a:extLst>
            <a:ext uri="{909E8E84-426E-40DD-AFC4-6F175D3DCCD1}">
              <a14:hiddenFill xmlns:a14="http://schemas.microsoft.com/office/drawing/2010/main">
                <a:noFill/>
              </a14:hiddenFill>
            </a:ext>
          </a:extLst>
        </p:spPr>
      </p:cxnSp>
      <p:pic>
        <p:nvPicPr>
          <p:cNvPr id="19468" name="Picture 29" descr="Meditation poses2">
            <a:extLst>
              <a:ext uri="{FF2B5EF4-FFF2-40B4-BE49-F238E27FC236}">
                <a16:creationId xmlns:a16="http://schemas.microsoft.com/office/drawing/2014/main" id="{9F25D5EB-3484-4B7E-B550-FF87D59092F5}"/>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451" b="73160"/>
          <a:stretch>
            <a:fillRect/>
          </a:stretch>
        </p:blipFill>
        <p:spPr bwMode="auto">
          <a:xfrm>
            <a:off x="5903913" y="4013200"/>
            <a:ext cx="5667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3" descr="footsoaking">
            <a:extLst>
              <a:ext uri="{FF2B5EF4-FFF2-40B4-BE49-F238E27FC236}">
                <a16:creationId xmlns:a16="http://schemas.microsoft.com/office/drawing/2014/main" id="{AD3DE156-4902-47FB-BF0C-FDBE3F42C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722" r="1511" b="36017"/>
          <a:stretch>
            <a:fillRect/>
          </a:stretch>
        </p:blipFill>
        <p:spPr bwMode="auto">
          <a:xfrm>
            <a:off x="5203825" y="1279525"/>
            <a:ext cx="858838" cy="1009650"/>
          </a:xfrm>
          <a:prstGeom prst="rect">
            <a:avLst/>
          </a:prstGeom>
          <a:noFill/>
          <a:ln w="3175" algn="ctr">
            <a:solidFill>
              <a:srgbClr val="000000"/>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9470" name="Picture 45" descr="_ark3237">
            <a:extLst>
              <a:ext uri="{FF2B5EF4-FFF2-40B4-BE49-F238E27FC236}">
                <a16:creationId xmlns:a16="http://schemas.microsoft.com/office/drawing/2014/main" id="{7E70CBCA-9496-4B26-AAEC-D5FD737D22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368" r="33173"/>
          <a:stretch>
            <a:fillRect/>
          </a:stretch>
        </p:blipFill>
        <p:spPr bwMode="auto">
          <a:xfrm>
            <a:off x="5911850" y="955675"/>
            <a:ext cx="1073150" cy="1133475"/>
          </a:xfrm>
          <a:prstGeom prst="rect">
            <a:avLst/>
          </a:prstGeom>
          <a:noFill/>
          <a:ln w="3175" algn="ctr">
            <a:solidFill>
              <a:srgbClr val="000000"/>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cxnSp>
        <p:nvCxnSpPr>
          <p:cNvPr id="19471" name="AutoShape 42">
            <a:extLst>
              <a:ext uri="{FF2B5EF4-FFF2-40B4-BE49-F238E27FC236}">
                <a16:creationId xmlns:a16="http://schemas.microsoft.com/office/drawing/2014/main" id="{47ADF8F0-9805-47C0-8BD2-D0E04971B7C0}"/>
              </a:ext>
            </a:extLst>
          </p:cNvPr>
          <p:cNvCxnSpPr>
            <a:cxnSpLocks noChangeShapeType="1"/>
            <a:stCxn id="19462" idx="7"/>
            <a:endCxn id="19461" idx="3"/>
          </p:cNvCxnSpPr>
          <p:nvPr/>
        </p:nvCxnSpPr>
        <p:spPr bwMode="auto">
          <a:xfrm flipV="1">
            <a:off x="4095750" y="3281363"/>
            <a:ext cx="1143000" cy="1217612"/>
          </a:xfrm>
          <a:prstGeom prst="straightConnector1">
            <a:avLst/>
          </a:prstGeom>
          <a:noFill/>
          <a:ln w="57150" cap="rnd">
            <a:solidFill>
              <a:srgbClr val="CC0000"/>
            </a:solidFill>
            <a:prstDash val="sysDot"/>
            <a:round/>
            <a:headEnd/>
            <a:tailEnd/>
          </a:ln>
          <a:extLst>
            <a:ext uri="{909E8E84-426E-40DD-AFC4-6F175D3DCCD1}">
              <a14:hiddenFill xmlns:a14="http://schemas.microsoft.com/office/drawing/2010/main">
                <a:noFill/>
              </a14:hiddenFill>
            </a:ext>
          </a:extLst>
        </p:spPr>
      </p:cxnSp>
      <p:sp>
        <p:nvSpPr>
          <p:cNvPr id="19472" name="Rectangle 49">
            <a:extLst>
              <a:ext uri="{FF2B5EF4-FFF2-40B4-BE49-F238E27FC236}">
                <a16:creationId xmlns:a16="http://schemas.microsoft.com/office/drawing/2014/main" id="{1E73C315-8124-42E3-A2BA-C5B406FA9D55}"/>
              </a:ext>
            </a:extLst>
          </p:cNvPr>
          <p:cNvSpPr>
            <a:spLocks noChangeArrowheads="1"/>
          </p:cNvSpPr>
          <p:nvPr/>
        </p:nvSpPr>
        <p:spPr bwMode="auto">
          <a:xfrm>
            <a:off x="1524000" y="150813"/>
            <a:ext cx="9142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27774F"/>
                </a:solidFill>
                <a:latin typeface="Arial Rounded MT Bold" panose="020F0704030504030204" pitchFamily="34" charset="0"/>
              </a:rPr>
              <a:t>Elements to deepen meditation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3">
            <a:extLst>
              <a:ext uri="{FF2B5EF4-FFF2-40B4-BE49-F238E27FC236}">
                <a16:creationId xmlns:a16="http://schemas.microsoft.com/office/drawing/2014/main" id="{45FEBDCD-6C5C-4ADD-B80B-34F7022E5282}"/>
              </a:ext>
            </a:extLst>
          </p:cNvPr>
          <p:cNvSpPr>
            <a:spLocks noChangeArrowheads="1"/>
          </p:cNvSpPr>
          <p:nvPr/>
        </p:nvSpPr>
        <p:spPr bwMode="auto">
          <a:xfrm>
            <a:off x="2132013" y="1627188"/>
            <a:ext cx="7550150" cy="3127375"/>
          </a:xfrm>
          <a:prstGeom prst="roundRect">
            <a:avLst>
              <a:gd name="adj" fmla="val 9014"/>
            </a:avLst>
          </a:prstGeom>
          <a:gradFill rotWithShape="1">
            <a:gsLst>
              <a:gs pos="0">
                <a:srgbClr val="339966"/>
              </a:gs>
              <a:gs pos="100000">
                <a:srgbClr val="85D7AE"/>
              </a:gs>
            </a:gsLst>
            <a:lin ang="5400000" scaled="1"/>
          </a:gradFill>
          <a:ln w="9525" algn="ctr">
            <a:solidFill>
              <a:schemeClr val="bg2"/>
            </a:solidFill>
            <a:round/>
            <a:headEnd/>
            <a:tailEnd/>
          </a:ln>
        </p:spPr>
        <p:txBody>
          <a:bodyPr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Arial Rounded MT Bold" panose="020F0704030504030204" pitchFamily="34" charset="0"/>
              </a:rPr>
              <a:t>Introduction to meditation</a:t>
            </a:r>
            <a:endParaRPr lang="en-US" altLang="en-US" sz="1800"/>
          </a:p>
        </p:txBody>
      </p:sp>
      <p:pic>
        <p:nvPicPr>
          <p:cNvPr id="20483" name="Picture 4" descr="meditation-flowers-249x158">
            <a:extLst>
              <a:ext uri="{FF2B5EF4-FFF2-40B4-BE49-F238E27FC236}">
                <a16:creationId xmlns:a16="http://schemas.microsoft.com/office/drawing/2014/main" id="{29684FE8-5A65-4D12-9C1D-EBB4EE390C8F}"/>
              </a:ext>
            </a:extLst>
          </p:cNvPr>
          <p:cNvPicPr>
            <a:picLocks noChangeAspect="1" noChangeArrowheads="1"/>
          </p:cNvPicPr>
          <p:nvPr/>
        </p:nvPicPr>
        <p:blipFill>
          <a:blip r:embed="rId2">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7334250" y="3756025"/>
            <a:ext cx="27368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a:extLst>
              <a:ext uri="{FF2B5EF4-FFF2-40B4-BE49-F238E27FC236}">
                <a16:creationId xmlns:a16="http://schemas.microsoft.com/office/drawing/2014/main" id="{1629AD2B-44C3-47AF-B985-A0DF216870EF}"/>
              </a:ext>
            </a:extLst>
          </p:cNvPr>
          <p:cNvSpPr>
            <a:spLocks noChangeArrowheads="1"/>
          </p:cNvSpPr>
          <p:nvPr/>
        </p:nvSpPr>
        <p:spPr bwMode="auto">
          <a:xfrm>
            <a:off x="1898650" y="1036638"/>
            <a:ext cx="8464550" cy="5162550"/>
          </a:xfrm>
          <a:prstGeom prst="roundRect">
            <a:avLst>
              <a:gd name="adj" fmla="val 9014"/>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Arial Rounded MT Bold" panose="020F0704030504030204" pitchFamily="34" charset="0"/>
              </a:rPr>
              <a:t>Chakras...</a:t>
            </a:r>
          </a:p>
          <a:p>
            <a:pPr eaLnBrk="1" hangingPunct="1">
              <a:spcBef>
                <a:spcPct val="0"/>
              </a:spcBef>
              <a:buFontTx/>
              <a:buNone/>
            </a:pPr>
            <a:r>
              <a:rPr lang="en-AU" altLang="en-US" sz="2800">
                <a:solidFill>
                  <a:srgbClr val="006666"/>
                </a:solidFill>
              </a:rPr>
              <a:t> </a:t>
            </a:r>
          </a:p>
          <a:p>
            <a:pPr eaLnBrk="1" hangingPunct="1">
              <a:lnSpc>
                <a:spcPct val="120000"/>
              </a:lnSpc>
              <a:spcBef>
                <a:spcPct val="0"/>
              </a:spcBef>
              <a:buFontTx/>
              <a:buNone/>
            </a:pPr>
            <a:r>
              <a:rPr lang="en-AU" altLang="en-US" sz="2800">
                <a:solidFill>
                  <a:srgbClr val="006666"/>
                </a:solidFill>
                <a:cs typeface="Arial" panose="020B0604020202020204" pitchFamily="34" charset="0"/>
              </a:rPr>
              <a:t>• Energy centres, which are the source of human qualities (such as love, innocence, forgiveness).</a:t>
            </a:r>
            <a:endParaRPr lang="en-AU" altLang="en-US" sz="2800">
              <a:solidFill>
                <a:srgbClr val="006666"/>
              </a:solidFill>
            </a:endParaRPr>
          </a:p>
          <a:p>
            <a:pPr eaLnBrk="1" hangingPunct="1">
              <a:lnSpc>
                <a:spcPct val="120000"/>
              </a:lnSpc>
              <a:spcBef>
                <a:spcPct val="0"/>
              </a:spcBef>
              <a:buFontTx/>
              <a:buNone/>
            </a:pPr>
            <a:r>
              <a:rPr lang="en-AU" altLang="en-US" sz="2800">
                <a:solidFill>
                  <a:srgbClr val="006666"/>
                </a:solidFill>
              </a:rPr>
              <a:t>•</a:t>
            </a:r>
            <a:r>
              <a:rPr lang="en-AU" altLang="en-US" sz="2800"/>
              <a:t> </a:t>
            </a:r>
            <a:r>
              <a:rPr lang="en-AU" altLang="en-US" sz="2800">
                <a:solidFill>
                  <a:srgbClr val="006666"/>
                </a:solidFill>
              </a:rPr>
              <a:t>Discovered thousands of years ago through meditation and mystical experiences.</a:t>
            </a:r>
          </a:p>
          <a:p>
            <a:pPr eaLnBrk="1" hangingPunct="1">
              <a:lnSpc>
                <a:spcPct val="120000"/>
              </a:lnSpc>
              <a:spcBef>
                <a:spcPct val="0"/>
              </a:spcBef>
              <a:buFontTx/>
              <a:buNone/>
            </a:pPr>
            <a:r>
              <a:rPr lang="en-AU" altLang="en-US" sz="2800">
                <a:solidFill>
                  <a:srgbClr val="006666"/>
                </a:solidFill>
              </a:rPr>
              <a:t>• Govern our wellbeing… physical, mental, emotional and spiritual.</a:t>
            </a:r>
          </a:p>
          <a:p>
            <a:pPr eaLnBrk="1" hangingPunct="1">
              <a:lnSpc>
                <a:spcPct val="120000"/>
              </a:lnSpc>
              <a:spcBef>
                <a:spcPct val="0"/>
              </a:spcBef>
              <a:buFontTx/>
              <a:buNone/>
            </a:pPr>
            <a:r>
              <a:rPr lang="en-AU" altLang="en-US" sz="2800">
                <a:solidFill>
                  <a:srgbClr val="006666"/>
                </a:solidFill>
              </a:rPr>
              <a:t>•</a:t>
            </a:r>
            <a:r>
              <a:rPr lang="en-AU" altLang="en-US" sz="1800"/>
              <a:t> </a:t>
            </a:r>
            <a:r>
              <a:rPr lang="en-AU" altLang="en-US" sz="2800">
                <a:solidFill>
                  <a:srgbClr val="006666"/>
                </a:solidFill>
              </a:rPr>
              <a:t>Located along the spine.</a:t>
            </a:r>
            <a:endParaRPr lang="en-US" altLang="en-US" sz="2800">
              <a:solidFill>
                <a:srgbClr val="006666"/>
              </a:solidFill>
            </a:endParaRPr>
          </a:p>
          <a:p>
            <a:pPr eaLnBrk="1" hangingPunct="1">
              <a:spcBef>
                <a:spcPct val="0"/>
              </a:spcBef>
              <a:buFontTx/>
              <a:buNone/>
            </a:pPr>
            <a:endParaRPr lang="en-US" altLang="en-US" sz="1800"/>
          </a:p>
        </p:txBody>
      </p:sp>
      <p:pic>
        <p:nvPicPr>
          <p:cNvPr id="21507" name="Picture 5" descr="Chakra Chart with labels RGB transperent">
            <a:extLst>
              <a:ext uri="{FF2B5EF4-FFF2-40B4-BE49-F238E27FC236}">
                <a16:creationId xmlns:a16="http://schemas.microsoft.com/office/drawing/2014/main" id="{443ACA10-313A-40CB-9AE2-6DC2443BD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450" y="255588"/>
            <a:ext cx="186531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
            <a:extLst>
              <a:ext uri="{FF2B5EF4-FFF2-40B4-BE49-F238E27FC236}">
                <a16:creationId xmlns:a16="http://schemas.microsoft.com/office/drawing/2014/main" id="{9FF2F05F-45EA-4578-A778-9EC107A5CD05}"/>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pic>
        <p:nvPicPr>
          <p:cNvPr id="22531" name="Picture 34" descr="Chakra Chart with labels RGB transperent">
            <a:extLst>
              <a:ext uri="{FF2B5EF4-FFF2-40B4-BE49-F238E27FC236}">
                <a16:creationId xmlns:a16="http://schemas.microsoft.com/office/drawing/2014/main" id="{1F701757-6B7F-472F-BA06-0087CEF27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 descr="ShriMatajiPhotoWithText1">
            <a:extLst>
              <a:ext uri="{FF2B5EF4-FFF2-40B4-BE49-F238E27FC236}">
                <a16:creationId xmlns:a16="http://schemas.microsoft.com/office/drawing/2014/main" id="{5C301051-8C68-47EB-A8A2-DE8C9473B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3" y="746125"/>
            <a:ext cx="1317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12">
            <a:extLst>
              <a:ext uri="{FF2B5EF4-FFF2-40B4-BE49-F238E27FC236}">
                <a16:creationId xmlns:a16="http://schemas.microsoft.com/office/drawing/2014/main" id="{F61EBF3D-E052-4E33-A5A9-968A8FF0CC1D}"/>
              </a:ext>
            </a:extLst>
          </p:cNvPr>
          <p:cNvSpPr txBox="1">
            <a:spLocks noChangeArrowheads="1"/>
          </p:cNvSpPr>
          <p:nvPr/>
        </p:nvSpPr>
        <p:spPr bwMode="auto">
          <a:xfrm>
            <a:off x="2813050" y="4881563"/>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solidFill>
                  <a:schemeClr val="bg1"/>
                </a:solidFill>
              </a:rPr>
              <a:t>2</a:t>
            </a:r>
          </a:p>
        </p:txBody>
      </p:sp>
      <p:sp>
        <p:nvSpPr>
          <p:cNvPr id="23556" name="Text Box 13">
            <a:extLst>
              <a:ext uri="{FF2B5EF4-FFF2-40B4-BE49-F238E27FC236}">
                <a16:creationId xmlns:a16="http://schemas.microsoft.com/office/drawing/2014/main" id="{D8FF84D1-A3BA-4103-96B8-1E3317C7D9AD}"/>
              </a:ext>
            </a:extLst>
          </p:cNvPr>
          <p:cNvSpPr txBox="1">
            <a:spLocks noChangeArrowheads="1"/>
          </p:cNvSpPr>
          <p:nvPr/>
        </p:nvSpPr>
        <p:spPr bwMode="auto">
          <a:xfrm>
            <a:off x="2944813" y="572135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solidFill>
                  <a:schemeClr val="bg1"/>
                </a:solidFill>
              </a:rPr>
              <a:t>3</a:t>
            </a:r>
          </a:p>
        </p:txBody>
      </p:sp>
      <p:sp>
        <p:nvSpPr>
          <p:cNvPr id="23557" name="Text Box 14">
            <a:extLst>
              <a:ext uri="{FF2B5EF4-FFF2-40B4-BE49-F238E27FC236}">
                <a16:creationId xmlns:a16="http://schemas.microsoft.com/office/drawing/2014/main" id="{0D3C8DD1-5FA2-4527-AF10-A3E14E981840}"/>
              </a:ext>
            </a:extLst>
          </p:cNvPr>
          <p:cNvSpPr txBox="1">
            <a:spLocks noChangeArrowheads="1"/>
          </p:cNvSpPr>
          <p:nvPr/>
        </p:nvSpPr>
        <p:spPr bwMode="auto">
          <a:xfrm>
            <a:off x="3489325" y="577850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solidFill>
                  <a:schemeClr val="bg1"/>
                </a:solidFill>
              </a:rPr>
              <a:t>4</a:t>
            </a:r>
          </a:p>
        </p:txBody>
      </p:sp>
      <p:sp>
        <p:nvSpPr>
          <p:cNvPr id="23558" name="Text Box 15">
            <a:extLst>
              <a:ext uri="{FF2B5EF4-FFF2-40B4-BE49-F238E27FC236}">
                <a16:creationId xmlns:a16="http://schemas.microsoft.com/office/drawing/2014/main" id="{6C33D588-B597-4743-919F-B66DBF07DA6F}"/>
              </a:ext>
            </a:extLst>
          </p:cNvPr>
          <p:cNvSpPr txBox="1">
            <a:spLocks noChangeArrowheads="1"/>
          </p:cNvSpPr>
          <p:nvPr/>
        </p:nvSpPr>
        <p:spPr bwMode="auto">
          <a:xfrm>
            <a:off x="2732088" y="5440363"/>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solidFill>
                  <a:schemeClr val="bg1"/>
                </a:solidFill>
              </a:rPr>
              <a:t>5</a:t>
            </a:r>
          </a:p>
        </p:txBody>
      </p:sp>
      <p:sp>
        <p:nvSpPr>
          <p:cNvPr id="23559" name="Text Box 16">
            <a:extLst>
              <a:ext uri="{FF2B5EF4-FFF2-40B4-BE49-F238E27FC236}">
                <a16:creationId xmlns:a16="http://schemas.microsoft.com/office/drawing/2014/main" id="{A00F9776-F2F7-47CA-840A-3010CD2996D4}"/>
              </a:ext>
            </a:extLst>
          </p:cNvPr>
          <p:cNvSpPr txBox="1">
            <a:spLocks noChangeArrowheads="1"/>
          </p:cNvSpPr>
          <p:nvPr/>
        </p:nvSpPr>
        <p:spPr bwMode="auto">
          <a:xfrm>
            <a:off x="3200400" y="581025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solidFill>
                  <a:schemeClr val="bg1"/>
                </a:solidFill>
              </a:rPr>
              <a:t>6</a:t>
            </a:r>
          </a:p>
        </p:txBody>
      </p:sp>
      <p:pic>
        <p:nvPicPr>
          <p:cNvPr id="23560" name="Picture 32" descr="Chakra Chart with labels RGB transperent">
            <a:extLst>
              <a:ext uri="{FF2B5EF4-FFF2-40B4-BE49-F238E27FC236}">
                <a16:creationId xmlns:a16="http://schemas.microsoft.com/office/drawing/2014/main" id="{0935D20D-D594-4E35-909D-9ED3C619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Line 4">
            <a:extLst>
              <a:ext uri="{FF2B5EF4-FFF2-40B4-BE49-F238E27FC236}">
                <a16:creationId xmlns:a16="http://schemas.microsoft.com/office/drawing/2014/main" id="{691F47A1-5B76-4992-8511-B61AE04EA3DB}"/>
              </a:ext>
            </a:extLst>
          </p:cNvPr>
          <p:cNvSpPr>
            <a:spLocks noChangeShapeType="1"/>
          </p:cNvSpPr>
          <p:nvPr/>
        </p:nvSpPr>
        <p:spPr bwMode="auto">
          <a:xfrm>
            <a:off x="4298950" y="1978025"/>
            <a:ext cx="1620838" cy="0"/>
          </a:xfrm>
          <a:prstGeom prst="line">
            <a:avLst/>
          </a:prstGeom>
          <a:noFill/>
          <a:ln w="76200">
            <a:solidFill>
              <a:srgbClr val="F8F2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23562" name="Line 6">
            <a:extLst>
              <a:ext uri="{FF2B5EF4-FFF2-40B4-BE49-F238E27FC236}">
                <a16:creationId xmlns:a16="http://schemas.microsoft.com/office/drawing/2014/main" id="{51D59372-10B9-444B-A01F-92F0F4214009}"/>
              </a:ext>
            </a:extLst>
          </p:cNvPr>
          <p:cNvSpPr>
            <a:spLocks noChangeShapeType="1"/>
          </p:cNvSpPr>
          <p:nvPr/>
        </p:nvSpPr>
        <p:spPr bwMode="auto">
          <a:xfrm>
            <a:off x="6413500" y="2349500"/>
            <a:ext cx="1620838" cy="0"/>
          </a:xfrm>
          <a:prstGeom prst="line">
            <a:avLst/>
          </a:prstGeom>
          <a:noFill/>
          <a:ln w="76200">
            <a:solidFill>
              <a:srgbClr val="0066CC"/>
            </a:solidFill>
            <a:round/>
            <a:headEnd type="triangle" w="med" len="med"/>
            <a:tailEnd/>
          </a:ln>
          <a:extLst>
            <a:ext uri="{909E8E84-426E-40DD-AFC4-6F175D3DCCD1}">
              <a14:hiddenFill xmlns:a14="http://schemas.microsoft.com/office/drawing/2010/main">
                <a:noFill/>
              </a14:hiddenFill>
            </a:ext>
          </a:extLst>
        </p:spPr>
        <p:txBody>
          <a:bodyPr/>
          <a:lstStyle/>
          <a:p>
            <a:endParaRPr lang="en-AU"/>
          </a:p>
        </p:txBody>
      </p:sp>
      <p:sp>
        <p:nvSpPr>
          <p:cNvPr id="23563" name="AutoShape 5">
            <a:extLst>
              <a:ext uri="{FF2B5EF4-FFF2-40B4-BE49-F238E27FC236}">
                <a16:creationId xmlns:a16="http://schemas.microsoft.com/office/drawing/2014/main" id="{0C70B7F8-5E73-4268-AD98-AC619C8C04EC}"/>
              </a:ext>
            </a:extLst>
          </p:cNvPr>
          <p:cNvSpPr>
            <a:spLocks noChangeArrowheads="1"/>
          </p:cNvSpPr>
          <p:nvPr/>
        </p:nvSpPr>
        <p:spPr bwMode="auto">
          <a:xfrm>
            <a:off x="7974013" y="1941513"/>
            <a:ext cx="2579687" cy="809625"/>
          </a:xfrm>
          <a:prstGeom prst="roundRect">
            <a:avLst>
              <a:gd name="adj" fmla="val 50000"/>
            </a:avLst>
          </a:prstGeom>
          <a:solidFill>
            <a:srgbClr val="0066CC"/>
          </a:solidFill>
          <a:ln w="9525">
            <a:solidFill>
              <a:schemeClr val="tx1"/>
            </a:solidFill>
            <a:round/>
            <a:headEnd/>
            <a:tailEnd/>
          </a:ln>
        </p:spPr>
        <p:txBody>
          <a:bodyPr wrap="none" anchor="ct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solidFill>
                  <a:schemeClr val="bg1"/>
                </a:solidFill>
              </a:rPr>
              <a:t>Left Channel</a:t>
            </a:r>
          </a:p>
          <a:p>
            <a:pPr algn="ctr" eaLnBrk="1" hangingPunct="1">
              <a:spcBef>
                <a:spcPct val="0"/>
              </a:spcBef>
              <a:buFontTx/>
              <a:buNone/>
            </a:pPr>
            <a:r>
              <a:rPr lang="en-AU" altLang="en-US" sz="1400" b="1">
                <a:solidFill>
                  <a:schemeClr val="bg1"/>
                </a:solidFill>
              </a:rPr>
              <a:t>(Past , Desires &amp; Emotions)</a:t>
            </a:r>
            <a:endParaRPr lang="en-US" altLang="en-US" sz="1400" b="1">
              <a:solidFill>
                <a:schemeClr val="bg1"/>
              </a:solidFill>
            </a:endParaRPr>
          </a:p>
        </p:txBody>
      </p:sp>
      <p:sp>
        <p:nvSpPr>
          <p:cNvPr id="23564" name="AutoShape 33">
            <a:extLst>
              <a:ext uri="{FF2B5EF4-FFF2-40B4-BE49-F238E27FC236}">
                <a16:creationId xmlns:a16="http://schemas.microsoft.com/office/drawing/2014/main" id="{9842AE00-40B6-4EB0-8188-BD7240878E74}"/>
              </a:ext>
            </a:extLst>
          </p:cNvPr>
          <p:cNvSpPr>
            <a:spLocks noChangeArrowheads="1"/>
          </p:cNvSpPr>
          <p:nvPr/>
        </p:nvSpPr>
        <p:spPr bwMode="auto">
          <a:xfrm>
            <a:off x="6134100" y="3549650"/>
            <a:ext cx="1597025" cy="157163"/>
          </a:xfrm>
          <a:prstGeom prst="leftArrow">
            <a:avLst>
              <a:gd name="adj1" fmla="val 41417"/>
              <a:gd name="adj2" fmla="val 130313"/>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65" name="AutoShape 3">
            <a:extLst>
              <a:ext uri="{FF2B5EF4-FFF2-40B4-BE49-F238E27FC236}">
                <a16:creationId xmlns:a16="http://schemas.microsoft.com/office/drawing/2014/main" id="{507E1E03-F932-4092-9ED8-EA741259CE62}"/>
              </a:ext>
            </a:extLst>
          </p:cNvPr>
          <p:cNvSpPr>
            <a:spLocks noChangeArrowheads="1"/>
          </p:cNvSpPr>
          <p:nvPr/>
        </p:nvSpPr>
        <p:spPr bwMode="auto">
          <a:xfrm>
            <a:off x="1822450" y="1538288"/>
            <a:ext cx="2582863" cy="800100"/>
          </a:xfrm>
          <a:prstGeom prst="roundRect">
            <a:avLst>
              <a:gd name="adj" fmla="val 50000"/>
            </a:avLst>
          </a:prstGeom>
          <a:solidFill>
            <a:srgbClr val="F8F200"/>
          </a:solidFill>
          <a:ln w="9525">
            <a:solidFill>
              <a:schemeClr val="tx1"/>
            </a:solidFill>
            <a:round/>
            <a:headEnd/>
            <a:tailEnd/>
          </a:ln>
        </p:spPr>
        <p:txBody>
          <a:bodyPr wrap="none" anchor="ct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t>Right Channel</a:t>
            </a:r>
          </a:p>
          <a:p>
            <a:pPr algn="ctr" eaLnBrk="1" hangingPunct="1">
              <a:spcBef>
                <a:spcPct val="0"/>
              </a:spcBef>
              <a:buFontTx/>
              <a:buNone/>
            </a:pPr>
            <a:r>
              <a:rPr lang="en-AU" altLang="en-US" sz="1400" b="1"/>
              <a:t>(Future, Activity &amp; Planning)</a:t>
            </a:r>
            <a:endParaRPr lang="en-US" altLang="en-US" sz="1400" b="1"/>
          </a:p>
        </p:txBody>
      </p:sp>
      <p:sp>
        <p:nvSpPr>
          <p:cNvPr id="23566" name="AutoShape 3">
            <a:extLst>
              <a:ext uri="{FF2B5EF4-FFF2-40B4-BE49-F238E27FC236}">
                <a16:creationId xmlns:a16="http://schemas.microsoft.com/office/drawing/2014/main" id="{DDDEDC6A-8922-4B1C-9EE5-D61B1EEAE0DA}"/>
              </a:ext>
            </a:extLst>
          </p:cNvPr>
          <p:cNvSpPr>
            <a:spLocks noChangeArrowheads="1"/>
          </p:cNvSpPr>
          <p:nvPr/>
        </p:nvSpPr>
        <p:spPr bwMode="auto">
          <a:xfrm>
            <a:off x="7681913" y="3216275"/>
            <a:ext cx="2444750" cy="809625"/>
          </a:xfrm>
          <a:prstGeom prst="roundRect">
            <a:avLst>
              <a:gd name="adj" fmla="val 50000"/>
            </a:avLst>
          </a:prstGeom>
          <a:solidFill>
            <a:srgbClr val="D9D9D9"/>
          </a:solidFill>
          <a:ln w="9525">
            <a:solidFill>
              <a:schemeClr val="tx1"/>
            </a:solidFill>
            <a:round/>
            <a:headEnd/>
            <a:tailEnd/>
          </a:ln>
        </p:spPr>
        <p:txBody>
          <a:bodyPr wrap="none" anchor="ct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t>Centre Channel</a:t>
            </a:r>
          </a:p>
          <a:p>
            <a:pPr algn="ctr" eaLnBrk="1" hangingPunct="1">
              <a:spcBef>
                <a:spcPct val="0"/>
              </a:spcBef>
              <a:buFontTx/>
              <a:buNone/>
            </a:pPr>
            <a:r>
              <a:rPr lang="en-US" altLang="en-US" sz="1400" b="1"/>
              <a:t>(Present, Evolution &amp; Joy)</a:t>
            </a:r>
          </a:p>
        </p:txBody>
      </p:sp>
      <p:sp>
        <p:nvSpPr>
          <p:cNvPr id="23567" name="Rectangle 35">
            <a:extLst>
              <a:ext uri="{FF2B5EF4-FFF2-40B4-BE49-F238E27FC236}">
                <a16:creationId xmlns:a16="http://schemas.microsoft.com/office/drawing/2014/main" id="{226E71A6-86C3-4E3E-8E5E-732290DEFBE1}"/>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sp>
        <p:nvSpPr>
          <p:cNvPr id="23568" name="AutoShape 44">
            <a:extLst>
              <a:ext uri="{FF2B5EF4-FFF2-40B4-BE49-F238E27FC236}">
                <a16:creationId xmlns:a16="http://schemas.microsoft.com/office/drawing/2014/main" id="{9BC66889-6413-40E5-978B-03F3D42A5F5E}"/>
              </a:ext>
            </a:extLst>
          </p:cNvPr>
          <p:cNvSpPr>
            <a:spLocks noChangeArrowheads="1"/>
          </p:cNvSpPr>
          <p:nvPr/>
        </p:nvSpPr>
        <p:spPr bwMode="auto">
          <a:xfrm>
            <a:off x="6599238" y="1050925"/>
            <a:ext cx="1287462"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69" name="AutoShape 45">
            <a:extLst>
              <a:ext uri="{FF2B5EF4-FFF2-40B4-BE49-F238E27FC236}">
                <a16:creationId xmlns:a16="http://schemas.microsoft.com/office/drawing/2014/main" id="{78468016-CF7D-4566-9732-98F6AA5E21B1}"/>
              </a:ext>
            </a:extLst>
          </p:cNvPr>
          <p:cNvSpPr>
            <a:spLocks noChangeArrowheads="1"/>
          </p:cNvSpPr>
          <p:nvPr/>
        </p:nvSpPr>
        <p:spPr bwMode="auto">
          <a:xfrm>
            <a:off x="6621463" y="1493838"/>
            <a:ext cx="1287462"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70" name="AutoShape 46">
            <a:extLst>
              <a:ext uri="{FF2B5EF4-FFF2-40B4-BE49-F238E27FC236}">
                <a16:creationId xmlns:a16="http://schemas.microsoft.com/office/drawing/2014/main" id="{97421F34-CC61-4CDC-B961-7C62C978015B}"/>
              </a:ext>
            </a:extLst>
          </p:cNvPr>
          <p:cNvSpPr>
            <a:spLocks noChangeArrowheads="1"/>
          </p:cNvSpPr>
          <p:nvPr/>
        </p:nvSpPr>
        <p:spPr bwMode="auto">
          <a:xfrm>
            <a:off x="4121150" y="2452688"/>
            <a:ext cx="1287463"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71" name="AutoShape 47">
            <a:extLst>
              <a:ext uri="{FF2B5EF4-FFF2-40B4-BE49-F238E27FC236}">
                <a16:creationId xmlns:a16="http://schemas.microsoft.com/office/drawing/2014/main" id="{78E1ADC2-CC9D-4E94-8CED-48621BD3AAF4}"/>
              </a:ext>
            </a:extLst>
          </p:cNvPr>
          <p:cNvSpPr>
            <a:spLocks noChangeArrowheads="1"/>
          </p:cNvSpPr>
          <p:nvPr/>
        </p:nvSpPr>
        <p:spPr bwMode="auto">
          <a:xfrm>
            <a:off x="3665538" y="3214688"/>
            <a:ext cx="1905000"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72" name="AutoShape 48">
            <a:extLst>
              <a:ext uri="{FF2B5EF4-FFF2-40B4-BE49-F238E27FC236}">
                <a16:creationId xmlns:a16="http://schemas.microsoft.com/office/drawing/2014/main" id="{7AB966F3-0A56-4BAA-9691-03ED6A95F366}"/>
              </a:ext>
            </a:extLst>
          </p:cNvPr>
          <p:cNvSpPr>
            <a:spLocks noChangeArrowheads="1"/>
          </p:cNvSpPr>
          <p:nvPr/>
        </p:nvSpPr>
        <p:spPr bwMode="auto">
          <a:xfrm>
            <a:off x="6537325" y="4267200"/>
            <a:ext cx="976313"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73" name="AutoShape 49">
            <a:extLst>
              <a:ext uri="{FF2B5EF4-FFF2-40B4-BE49-F238E27FC236}">
                <a16:creationId xmlns:a16="http://schemas.microsoft.com/office/drawing/2014/main" id="{95326F16-ECEB-48D0-AD74-0AA04481EAD9}"/>
              </a:ext>
            </a:extLst>
          </p:cNvPr>
          <p:cNvSpPr>
            <a:spLocks noChangeArrowheads="1"/>
          </p:cNvSpPr>
          <p:nvPr/>
        </p:nvSpPr>
        <p:spPr bwMode="auto">
          <a:xfrm>
            <a:off x="6537325" y="4945063"/>
            <a:ext cx="1158875"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3574" name="AutoShape 50">
            <a:extLst>
              <a:ext uri="{FF2B5EF4-FFF2-40B4-BE49-F238E27FC236}">
                <a16:creationId xmlns:a16="http://schemas.microsoft.com/office/drawing/2014/main" id="{ECB08671-2037-42C4-858F-3EC0392EBA33}"/>
              </a:ext>
            </a:extLst>
          </p:cNvPr>
          <p:cNvSpPr>
            <a:spLocks noChangeArrowheads="1"/>
          </p:cNvSpPr>
          <p:nvPr/>
        </p:nvSpPr>
        <p:spPr bwMode="auto">
          <a:xfrm>
            <a:off x="5530850" y="6232525"/>
            <a:ext cx="1196975"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hriMatajiPhotoWithText1">
            <a:extLst>
              <a:ext uri="{FF2B5EF4-FFF2-40B4-BE49-F238E27FC236}">
                <a16:creationId xmlns:a16="http://schemas.microsoft.com/office/drawing/2014/main" id="{6A827B5A-22BA-489E-85CB-8000669C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741363"/>
            <a:ext cx="142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a:extLst>
              <a:ext uri="{FF2B5EF4-FFF2-40B4-BE49-F238E27FC236}">
                <a16:creationId xmlns:a16="http://schemas.microsoft.com/office/drawing/2014/main" id="{BC896E35-AEB1-466A-B824-9E14BAA13EE2}"/>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pic>
        <p:nvPicPr>
          <p:cNvPr id="24580" name="Picture 5" descr="Chakra Chart with labels RGB transperent">
            <a:extLst>
              <a:ext uri="{FF2B5EF4-FFF2-40B4-BE49-F238E27FC236}">
                <a16:creationId xmlns:a16="http://schemas.microsoft.com/office/drawing/2014/main" id="{C03748C8-CE6A-4AEB-AB92-B6CB0EE21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7">
            <a:extLst>
              <a:ext uri="{FF2B5EF4-FFF2-40B4-BE49-F238E27FC236}">
                <a16:creationId xmlns:a16="http://schemas.microsoft.com/office/drawing/2014/main" id="{50640590-FDF8-4A70-B70C-32E1894ACEEF}"/>
              </a:ext>
            </a:extLst>
          </p:cNvPr>
          <p:cNvSpPr>
            <a:spLocks noChangeArrowheads="1"/>
          </p:cNvSpPr>
          <p:nvPr/>
        </p:nvSpPr>
        <p:spPr bwMode="auto">
          <a:xfrm>
            <a:off x="8943975" y="1030288"/>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Sahastrara</a:t>
            </a:r>
          </a:p>
        </p:txBody>
      </p:sp>
      <p:sp>
        <p:nvSpPr>
          <p:cNvPr id="24582" name="AutoShape 12">
            <a:extLst>
              <a:ext uri="{FF2B5EF4-FFF2-40B4-BE49-F238E27FC236}">
                <a16:creationId xmlns:a16="http://schemas.microsoft.com/office/drawing/2014/main" id="{5310CE13-7D0A-4570-86FA-F5D8635D3D78}"/>
              </a:ext>
            </a:extLst>
          </p:cNvPr>
          <p:cNvSpPr>
            <a:spLocks noChangeArrowheads="1"/>
          </p:cNvSpPr>
          <p:nvPr/>
        </p:nvSpPr>
        <p:spPr bwMode="auto">
          <a:xfrm>
            <a:off x="8943975" y="15049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Agnya</a:t>
            </a:r>
          </a:p>
        </p:txBody>
      </p:sp>
      <p:sp>
        <p:nvSpPr>
          <p:cNvPr id="24583" name="AutoShape 13">
            <a:extLst>
              <a:ext uri="{FF2B5EF4-FFF2-40B4-BE49-F238E27FC236}">
                <a16:creationId xmlns:a16="http://schemas.microsoft.com/office/drawing/2014/main" id="{E763AAFB-780E-4A83-90DC-629D2B3FF65D}"/>
              </a:ext>
            </a:extLst>
          </p:cNvPr>
          <p:cNvSpPr>
            <a:spLocks noChangeArrowheads="1"/>
          </p:cNvSpPr>
          <p:nvPr/>
        </p:nvSpPr>
        <p:spPr bwMode="auto">
          <a:xfrm>
            <a:off x="8943975" y="2386013"/>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Vishuddhi</a:t>
            </a:r>
          </a:p>
        </p:txBody>
      </p:sp>
      <p:sp>
        <p:nvSpPr>
          <p:cNvPr id="24584" name="AutoShape 14">
            <a:extLst>
              <a:ext uri="{FF2B5EF4-FFF2-40B4-BE49-F238E27FC236}">
                <a16:creationId xmlns:a16="http://schemas.microsoft.com/office/drawing/2014/main" id="{E9744623-D70F-42BC-8BD5-031DA71AC481}"/>
              </a:ext>
            </a:extLst>
          </p:cNvPr>
          <p:cNvSpPr>
            <a:spLocks noChangeArrowheads="1"/>
          </p:cNvSpPr>
          <p:nvPr/>
        </p:nvSpPr>
        <p:spPr bwMode="auto">
          <a:xfrm>
            <a:off x="8943975" y="3138488"/>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Heart</a:t>
            </a:r>
          </a:p>
        </p:txBody>
      </p:sp>
      <p:sp>
        <p:nvSpPr>
          <p:cNvPr id="24585" name="AutoShape 15">
            <a:extLst>
              <a:ext uri="{FF2B5EF4-FFF2-40B4-BE49-F238E27FC236}">
                <a16:creationId xmlns:a16="http://schemas.microsoft.com/office/drawing/2014/main" id="{C5A6FBFB-3C32-4344-BA78-67AB6F4F6EAE}"/>
              </a:ext>
            </a:extLst>
          </p:cNvPr>
          <p:cNvSpPr>
            <a:spLocks noChangeArrowheads="1"/>
          </p:cNvSpPr>
          <p:nvPr/>
        </p:nvSpPr>
        <p:spPr bwMode="auto">
          <a:xfrm>
            <a:off x="8943975" y="41338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Nabhi</a:t>
            </a:r>
          </a:p>
        </p:txBody>
      </p:sp>
      <p:sp>
        <p:nvSpPr>
          <p:cNvPr id="24586" name="AutoShape 16">
            <a:extLst>
              <a:ext uri="{FF2B5EF4-FFF2-40B4-BE49-F238E27FC236}">
                <a16:creationId xmlns:a16="http://schemas.microsoft.com/office/drawing/2014/main" id="{A0B3862C-B0F3-482A-9EFC-E006BA5BB7B9}"/>
              </a:ext>
            </a:extLst>
          </p:cNvPr>
          <p:cNvSpPr>
            <a:spLocks noChangeArrowheads="1"/>
          </p:cNvSpPr>
          <p:nvPr/>
        </p:nvSpPr>
        <p:spPr bwMode="auto">
          <a:xfrm>
            <a:off x="8943975" y="49212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Swadisthana</a:t>
            </a:r>
          </a:p>
        </p:txBody>
      </p:sp>
      <p:sp>
        <p:nvSpPr>
          <p:cNvPr id="24587" name="AutoShape 17">
            <a:extLst>
              <a:ext uri="{FF2B5EF4-FFF2-40B4-BE49-F238E27FC236}">
                <a16:creationId xmlns:a16="http://schemas.microsoft.com/office/drawing/2014/main" id="{BE9F959F-0853-4F88-8A3D-F61D60EC8145}"/>
              </a:ext>
            </a:extLst>
          </p:cNvPr>
          <p:cNvSpPr>
            <a:spLocks noChangeArrowheads="1"/>
          </p:cNvSpPr>
          <p:nvPr/>
        </p:nvSpPr>
        <p:spPr bwMode="auto">
          <a:xfrm>
            <a:off x="8943975" y="6253163"/>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Mooladhara</a:t>
            </a:r>
          </a:p>
        </p:txBody>
      </p:sp>
      <p:sp>
        <p:nvSpPr>
          <p:cNvPr id="24588" name="AutoShape 18">
            <a:extLst>
              <a:ext uri="{FF2B5EF4-FFF2-40B4-BE49-F238E27FC236}">
                <a16:creationId xmlns:a16="http://schemas.microsoft.com/office/drawing/2014/main" id="{AFCAC25B-1D1F-4581-BF13-1FDDA729989F}"/>
              </a:ext>
            </a:extLst>
          </p:cNvPr>
          <p:cNvSpPr>
            <a:spLocks noChangeArrowheads="1"/>
          </p:cNvSpPr>
          <p:nvPr/>
        </p:nvSpPr>
        <p:spPr bwMode="auto">
          <a:xfrm>
            <a:off x="8943975" y="369888"/>
            <a:ext cx="1490663" cy="544512"/>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chemeClr val="bg1"/>
                </a:solidFill>
              </a:rPr>
              <a:t>Names of</a:t>
            </a:r>
          </a:p>
          <a:p>
            <a:pPr algn="ctr" eaLnBrk="1" hangingPunct="1">
              <a:spcBef>
                <a:spcPct val="0"/>
              </a:spcBef>
              <a:buFontTx/>
              <a:buNone/>
            </a:pPr>
            <a:r>
              <a:rPr lang="en-US" altLang="en-US" sz="1600">
                <a:solidFill>
                  <a:schemeClr val="bg1"/>
                </a:solidFill>
              </a:rPr>
              <a:t>Chakras</a:t>
            </a:r>
          </a:p>
        </p:txBody>
      </p:sp>
      <p:sp>
        <p:nvSpPr>
          <p:cNvPr id="24589" name="AutoShape 22">
            <a:extLst>
              <a:ext uri="{FF2B5EF4-FFF2-40B4-BE49-F238E27FC236}">
                <a16:creationId xmlns:a16="http://schemas.microsoft.com/office/drawing/2014/main" id="{0FC4A5BF-D91F-4750-8F56-C2E5545E1A3B}"/>
              </a:ext>
            </a:extLst>
          </p:cNvPr>
          <p:cNvSpPr>
            <a:spLocks noChangeArrowheads="1"/>
          </p:cNvSpPr>
          <p:nvPr/>
        </p:nvSpPr>
        <p:spPr bwMode="auto">
          <a:xfrm>
            <a:off x="8943975" y="4527550"/>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rPr>
              <a:t>Void area (3a)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ising%20Kundalini%20slow">
            <a:extLst>
              <a:ext uri="{FF2B5EF4-FFF2-40B4-BE49-F238E27FC236}">
                <a16:creationId xmlns:a16="http://schemas.microsoft.com/office/drawing/2014/main" id="{7C2B0A80-FA5D-4713-9532-A8117D05057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655638"/>
            <a:ext cx="4733925"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3">
            <a:extLst>
              <a:ext uri="{FF2B5EF4-FFF2-40B4-BE49-F238E27FC236}">
                <a16:creationId xmlns:a16="http://schemas.microsoft.com/office/drawing/2014/main" id="{E871B1CB-44A2-491E-96D5-7A8768EFB920}"/>
              </a:ext>
            </a:extLst>
          </p:cNvPr>
          <p:cNvSpPr>
            <a:spLocks noChangeArrowheads="1"/>
          </p:cNvSpPr>
          <p:nvPr/>
        </p:nvSpPr>
        <p:spPr bwMode="auto">
          <a:xfrm>
            <a:off x="2132013" y="1627188"/>
            <a:ext cx="7550150" cy="3127375"/>
          </a:xfrm>
          <a:prstGeom prst="roundRect">
            <a:avLst>
              <a:gd name="adj" fmla="val 9014"/>
            </a:avLst>
          </a:prstGeom>
          <a:gradFill rotWithShape="1">
            <a:gsLst>
              <a:gs pos="0">
                <a:srgbClr val="339966"/>
              </a:gs>
              <a:gs pos="100000">
                <a:srgbClr val="85D7AE"/>
              </a:gs>
            </a:gsLst>
            <a:lin ang="5400000" scaled="1"/>
          </a:gradFill>
          <a:ln w="9525" algn="ctr">
            <a:solidFill>
              <a:schemeClr val="bg2"/>
            </a:solidFill>
            <a:round/>
            <a:headEnd/>
            <a:tailEnd/>
          </a:ln>
        </p:spPr>
        <p:txBody>
          <a:bodyPr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Arial Rounded MT Bold" panose="020F0704030504030204" pitchFamily="34" charset="0"/>
              </a:rPr>
              <a:t>Balancing </a:t>
            </a:r>
          </a:p>
          <a:p>
            <a:pPr algn="ctr" eaLnBrk="1" hangingPunct="1">
              <a:spcBef>
                <a:spcPct val="0"/>
              </a:spcBef>
              <a:buFontTx/>
              <a:buNone/>
            </a:pPr>
            <a:r>
              <a:rPr lang="en-US" altLang="en-US" sz="3600">
                <a:solidFill>
                  <a:schemeClr val="bg1"/>
                </a:solidFill>
                <a:latin typeface="Arial Rounded MT Bold" panose="020F0704030504030204" pitchFamily="34" charset="0"/>
              </a:rPr>
              <a:t>&amp;</a:t>
            </a:r>
          </a:p>
          <a:p>
            <a:pPr algn="ctr" eaLnBrk="1" hangingPunct="1">
              <a:spcBef>
                <a:spcPct val="0"/>
              </a:spcBef>
              <a:buFontTx/>
              <a:buNone/>
            </a:pPr>
            <a:r>
              <a:rPr lang="en-US" altLang="en-US" sz="3600">
                <a:solidFill>
                  <a:schemeClr val="bg1"/>
                </a:solidFill>
                <a:latin typeface="Arial Rounded MT Bold" panose="020F0704030504030204" pitchFamily="34" charset="0"/>
              </a:rPr>
              <a:t>meditating at home </a:t>
            </a:r>
          </a:p>
        </p:txBody>
      </p:sp>
      <p:pic>
        <p:nvPicPr>
          <p:cNvPr id="26627" name="Picture 4" descr="meditation-flowers-249x158">
            <a:extLst>
              <a:ext uri="{FF2B5EF4-FFF2-40B4-BE49-F238E27FC236}">
                <a16:creationId xmlns:a16="http://schemas.microsoft.com/office/drawing/2014/main" id="{0ED2FF9F-FF76-4D1F-86D5-E8441EA613B9}"/>
              </a:ext>
            </a:extLst>
          </p:cNvPr>
          <p:cNvPicPr>
            <a:picLocks noChangeAspect="1" noChangeArrowheads="1"/>
          </p:cNvPicPr>
          <p:nvPr/>
        </p:nvPicPr>
        <p:blipFill>
          <a:blip r:embed="rId2">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7334250" y="3541713"/>
            <a:ext cx="3074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a:extLst>
              <a:ext uri="{FF2B5EF4-FFF2-40B4-BE49-F238E27FC236}">
                <a16:creationId xmlns:a16="http://schemas.microsoft.com/office/drawing/2014/main" id="{1721234E-D560-4246-83C8-C0BAB4D385B8}"/>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pic>
        <p:nvPicPr>
          <p:cNvPr id="8195" name="Picture 34" descr="Chakra Chart with labels RGB transperent">
            <a:extLst>
              <a:ext uri="{FF2B5EF4-FFF2-40B4-BE49-F238E27FC236}">
                <a16:creationId xmlns:a16="http://schemas.microsoft.com/office/drawing/2014/main" id="{0C376B57-414C-4B8E-8187-C52A20937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6">
            <a:extLst>
              <a:ext uri="{FF2B5EF4-FFF2-40B4-BE49-F238E27FC236}">
                <a16:creationId xmlns:a16="http://schemas.microsoft.com/office/drawing/2014/main" id="{67F50F4A-833F-46B5-A101-9EB6EB50BBD1}"/>
              </a:ext>
            </a:extLst>
          </p:cNvPr>
          <p:cNvGrpSpPr>
            <a:grpSpLocks/>
          </p:cNvGrpSpPr>
          <p:nvPr/>
        </p:nvGrpSpPr>
        <p:grpSpPr bwMode="auto">
          <a:xfrm>
            <a:off x="1524000" y="0"/>
            <a:ext cx="9142413" cy="6858000"/>
            <a:chOff x="0" y="0"/>
            <a:chExt cx="9142413" cy="6858000"/>
          </a:xfrm>
        </p:grpSpPr>
        <p:sp>
          <p:nvSpPr>
            <p:cNvPr id="27651" name="Rectangle 27">
              <a:extLst>
                <a:ext uri="{FF2B5EF4-FFF2-40B4-BE49-F238E27FC236}">
                  <a16:creationId xmlns:a16="http://schemas.microsoft.com/office/drawing/2014/main" id="{C2971F1F-1EE1-4C4D-9EE2-9C1B41FBB6FC}"/>
                </a:ext>
              </a:extLst>
            </p:cNvPr>
            <p:cNvSpPr>
              <a:spLocks noChangeArrowheads="1"/>
            </p:cNvSpPr>
            <p:nvPr/>
          </p:nvSpPr>
          <p:spPr bwMode="auto">
            <a:xfrm>
              <a:off x="0" y="0"/>
              <a:ext cx="9142413"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27652" name="Text Box 4">
              <a:extLst>
                <a:ext uri="{FF2B5EF4-FFF2-40B4-BE49-F238E27FC236}">
                  <a16:creationId xmlns:a16="http://schemas.microsoft.com/office/drawing/2014/main" id="{4539EFB2-69EE-4112-9D0D-2713F4D226E8}"/>
                </a:ext>
              </a:extLst>
            </p:cNvPr>
            <p:cNvSpPr txBox="1">
              <a:spLocks noChangeArrowheads="1"/>
            </p:cNvSpPr>
            <p:nvPr/>
          </p:nvSpPr>
          <p:spPr bwMode="auto">
            <a:xfrm>
              <a:off x="0" y="0"/>
              <a:ext cx="91424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2800">
                  <a:solidFill>
                    <a:srgbClr val="27774F"/>
                  </a:solidFill>
                  <a:latin typeface="Arial Rounded MT Bold" panose="020F0704030504030204" pitchFamily="34" charset="0"/>
                </a:rPr>
                <a:t>Clearing using the Elements </a:t>
              </a:r>
              <a:endParaRPr lang="en-US" altLang="en-US" sz="2800">
                <a:solidFill>
                  <a:srgbClr val="27774F"/>
                </a:solidFill>
                <a:latin typeface="Arial Rounded MT Bold" panose="020F0704030504030204" pitchFamily="34" charset="0"/>
              </a:endParaRPr>
            </a:p>
          </p:txBody>
        </p:sp>
        <p:pic>
          <p:nvPicPr>
            <p:cNvPr id="27653" name="Picture 5" descr="Using the Elements">
              <a:extLst>
                <a:ext uri="{FF2B5EF4-FFF2-40B4-BE49-F238E27FC236}">
                  <a16:creationId xmlns:a16="http://schemas.microsoft.com/office/drawing/2014/main" id="{606FEC00-85A1-4972-930D-BF95F4A53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08" t="18520" r="57253" b="66489"/>
            <a:stretch>
              <a:fillRect/>
            </a:stretch>
          </p:blipFill>
          <p:spPr bwMode="auto">
            <a:xfrm>
              <a:off x="2765425" y="1277938"/>
              <a:ext cx="16906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54" name="Rectangle 6">
              <a:extLst>
                <a:ext uri="{FF2B5EF4-FFF2-40B4-BE49-F238E27FC236}">
                  <a16:creationId xmlns:a16="http://schemas.microsoft.com/office/drawing/2014/main" id="{39BEE83B-960D-4CCA-962E-C03116739AE9}"/>
                </a:ext>
              </a:extLst>
            </p:cNvPr>
            <p:cNvSpPr>
              <a:spLocks noChangeArrowheads="1"/>
            </p:cNvSpPr>
            <p:nvPr/>
          </p:nvSpPr>
          <p:spPr bwMode="auto">
            <a:xfrm>
              <a:off x="497988" y="1146763"/>
              <a:ext cx="2432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solidFill>
                    <a:srgbClr val="27774F"/>
                  </a:solidFill>
                  <a:latin typeface="Arial Rounded MT Bold" panose="020F0704030504030204" pitchFamily="34" charset="0"/>
                </a:rPr>
                <a:t>1. Earth</a:t>
              </a:r>
            </a:p>
            <a:p>
              <a:pPr eaLnBrk="1" hangingPunct="1">
                <a:spcBef>
                  <a:spcPct val="0"/>
                </a:spcBef>
                <a:buFontTx/>
                <a:buNone/>
              </a:pPr>
              <a:r>
                <a:rPr lang="en-AU" altLang="en-US" sz="1000">
                  <a:solidFill>
                    <a:srgbClr val="000000"/>
                  </a:solidFill>
                </a:rPr>
                <a:t>The Earth elements helps the whole left side and also the first chakra (Mooladhara).  Sit on the ground or grass, with left hand palm up and the right hand flat on the earth.  </a:t>
              </a:r>
              <a:endParaRPr lang="en-US" altLang="en-US" sz="1800"/>
            </a:p>
          </p:txBody>
        </p:sp>
        <p:sp>
          <p:nvSpPr>
            <p:cNvPr id="27655" name="Rectangle 7">
              <a:extLst>
                <a:ext uri="{FF2B5EF4-FFF2-40B4-BE49-F238E27FC236}">
                  <a16:creationId xmlns:a16="http://schemas.microsoft.com/office/drawing/2014/main" id="{4A68D301-593C-4C79-ACDE-A5483DF748E3}"/>
                </a:ext>
              </a:extLst>
            </p:cNvPr>
            <p:cNvSpPr>
              <a:spLocks noChangeArrowheads="1"/>
            </p:cNvSpPr>
            <p:nvPr/>
          </p:nvSpPr>
          <p:spPr bwMode="auto">
            <a:xfrm>
              <a:off x="450850" y="506413"/>
              <a:ext cx="85185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000">
                  <a:solidFill>
                    <a:srgbClr val="000000"/>
                  </a:solidFill>
                </a:rPr>
                <a:t>Each of the five elements (earth, fire, water, air and ether) relate closely to a particular chakra of the subtle system.  This means that the element can assist in nurturing and cleansing that chakra.  Below we illustrate some of the ways the elements may be used to help the subtle system.   Remember to use moderation, don’t be rigid with any techniques.  See what works for you - eg if you can’t sit on the ground, use a chair.</a:t>
              </a:r>
              <a:endParaRPr lang="en-US" altLang="en-US" sz="1800"/>
            </a:p>
          </p:txBody>
        </p:sp>
        <p:grpSp>
          <p:nvGrpSpPr>
            <p:cNvPr id="27656" name="Group 8">
              <a:extLst>
                <a:ext uri="{FF2B5EF4-FFF2-40B4-BE49-F238E27FC236}">
                  <a16:creationId xmlns:a16="http://schemas.microsoft.com/office/drawing/2014/main" id="{EA9A4FE5-69F0-4173-9564-BF94F2485A55}"/>
                </a:ext>
              </a:extLst>
            </p:cNvPr>
            <p:cNvGrpSpPr>
              <a:grpSpLocks/>
            </p:cNvGrpSpPr>
            <p:nvPr/>
          </p:nvGrpSpPr>
          <p:grpSpPr bwMode="auto">
            <a:xfrm>
              <a:off x="2873375" y="3127750"/>
              <a:ext cx="1727200" cy="1655763"/>
              <a:chOff x="107267775" y="108864150"/>
              <a:chExt cx="2158487" cy="2088000"/>
            </a:xfrm>
          </p:grpSpPr>
          <p:pic>
            <p:nvPicPr>
              <p:cNvPr id="27679" name="Picture 9" descr="Using the Elements">
                <a:extLst>
                  <a:ext uri="{FF2B5EF4-FFF2-40B4-BE49-F238E27FC236}">
                    <a16:creationId xmlns:a16="http://schemas.microsoft.com/office/drawing/2014/main" id="{358EF02A-2E1C-4529-BE40-BEE378EB9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65" t="37856" r="56682" b="48531"/>
              <a:stretch>
                <a:fillRect/>
              </a:stretch>
            </p:blipFill>
            <p:spPr bwMode="auto">
              <a:xfrm>
                <a:off x="107267775" y="108864150"/>
                <a:ext cx="2158487"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80" name="Rectangle 10">
                <a:extLst>
                  <a:ext uri="{FF2B5EF4-FFF2-40B4-BE49-F238E27FC236}">
                    <a16:creationId xmlns:a16="http://schemas.microsoft.com/office/drawing/2014/main" id="{C2CB0846-D635-4658-AD52-5E78E1724EF0}"/>
                  </a:ext>
                </a:extLst>
              </p:cNvPr>
              <p:cNvSpPr>
                <a:spLocks noChangeArrowheads="1"/>
              </p:cNvSpPr>
              <p:nvPr/>
            </p:nvSpPr>
            <p:spPr bwMode="auto">
              <a:xfrm>
                <a:off x="107267775" y="108864150"/>
                <a:ext cx="432000" cy="612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27657" name="Group 11">
              <a:extLst>
                <a:ext uri="{FF2B5EF4-FFF2-40B4-BE49-F238E27FC236}">
                  <a16:creationId xmlns:a16="http://schemas.microsoft.com/office/drawing/2014/main" id="{827DB918-D07F-4D56-8D95-38E9B1D138D8}"/>
                </a:ext>
              </a:extLst>
            </p:cNvPr>
            <p:cNvGrpSpPr>
              <a:grpSpLocks/>
            </p:cNvGrpSpPr>
            <p:nvPr/>
          </p:nvGrpSpPr>
          <p:grpSpPr bwMode="auto">
            <a:xfrm>
              <a:off x="6934200" y="3086088"/>
              <a:ext cx="1439863" cy="1657350"/>
              <a:chOff x="110831775" y="108720150"/>
              <a:chExt cx="2145057" cy="2340000"/>
            </a:xfrm>
          </p:grpSpPr>
          <p:pic>
            <p:nvPicPr>
              <p:cNvPr id="27677" name="Picture 12" descr="Using the Elements">
                <a:extLst>
                  <a:ext uri="{FF2B5EF4-FFF2-40B4-BE49-F238E27FC236}">
                    <a16:creationId xmlns:a16="http://schemas.microsoft.com/office/drawing/2014/main" id="{2C576F79-D61B-423E-B76A-F2203578A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498" t="37964" r="22366" b="48824"/>
              <a:stretch>
                <a:fillRect/>
              </a:stretch>
            </p:blipFill>
            <p:spPr bwMode="auto">
              <a:xfrm>
                <a:off x="110831775" y="108720150"/>
                <a:ext cx="2145057"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78" name="Rectangle 13">
                <a:extLst>
                  <a:ext uri="{FF2B5EF4-FFF2-40B4-BE49-F238E27FC236}">
                    <a16:creationId xmlns:a16="http://schemas.microsoft.com/office/drawing/2014/main" id="{2A2964ED-055F-4236-9108-636738963C8C}"/>
                  </a:ext>
                </a:extLst>
              </p:cNvPr>
              <p:cNvSpPr>
                <a:spLocks noChangeArrowheads="1"/>
              </p:cNvSpPr>
              <p:nvPr/>
            </p:nvSpPr>
            <p:spPr bwMode="auto">
              <a:xfrm>
                <a:off x="110831775" y="108720150"/>
                <a:ext cx="576000" cy="360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27658" name="Group 14">
              <a:extLst>
                <a:ext uri="{FF2B5EF4-FFF2-40B4-BE49-F238E27FC236}">
                  <a16:creationId xmlns:a16="http://schemas.microsoft.com/office/drawing/2014/main" id="{12C441EA-F98C-49C0-8CAC-31266E834234}"/>
                </a:ext>
              </a:extLst>
            </p:cNvPr>
            <p:cNvGrpSpPr>
              <a:grpSpLocks/>
            </p:cNvGrpSpPr>
            <p:nvPr/>
          </p:nvGrpSpPr>
          <p:grpSpPr bwMode="auto">
            <a:xfrm>
              <a:off x="6664325" y="4997838"/>
              <a:ext cx="2016125" cy="1655762"/>
              <a:chOff x="111767847" y="110448150"/>
              <a:chExt cx="2016000" cy="1656000"/>
            </a:xfrm>
          </p:grpSpPr>
          <p:pic>
            <p:nvPicPr>
              <p:cNvPr id="27675" name="Picture 15" descr="Using the Elements">
                <a:extLst>
                  <a:ext uri="{FF2B5EF4-FFF2-40B4-BE49-F238E27FC236}">
                    <a16:creationId xmlns:a16="http://schemas.microsoft.com/office/drawing/2014/main" id="{AFBCCA62-CB6A-4B68-9F16-AE04220E5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559" t="55255" r="18045" b="32025"/>
              <a:stretch>
                <a:fillRect/>
              </a:stretch>
            </p:blipFill>
            <p:spPr bwMode="auto">
              <a:xfrm>
                <a:off x="111986215" y="110592150"/>
                <a:ext cx="1797632"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76" name="Rectangle 16">
                <a:extLst>
                  <a:ext uri="{FF2B5EF4-FFF2-40B4-BE49-F238E27FC236}">
                    <a16:creationId xmlns:a16="http://schemas.microsoft.com/office/drawing/2014/main" id="{D4705851-3CDA-4287-A8A4-111E5460A33C}"/>
                  </a:ext>
                </a:extLst>
              </p:cNvPr>
              <p:cNvSpPr>
                <a:spLocks noChangeArrowheads="1"/>
              </p:cNvSpPr>
              <p:nvPr/>
            </p:nvSpPr>
            <p:spPr bwMode="auto">
              <a:xfrm>
                <a:off x="111767847" y="110448150"/>
                <a:ext cx="432000" cy="360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27659" name="Group 17">
              <a:extLst>
                <a:ext uri="{FF2B5EF4-FFF2-40B4-BE49-F238E27FC236}">
                  <a16:creationId xmlns:a16="http://schemas.microsoft.com/office/drawing/2014/main" id="{9F346B92-D1B7-4F09-8282-E41E9265E42B}"/>
                </a:ext>
              </a:extLst>
            </p:cNvPr>
            <p:cNvGrpSpPr>
              <a:grpSpLocks/>
            </p:cNvGrpSpPr>
            <p:nvPr/>
          </p:nvGrpSpPr>
          <p:grpSpPr bwMode="auto">
            <a:xfrm>
              <a:off x="6719888" y="1119188"/>
              <a:ext cx="1800225" cy="1692275"/>
              <a:chOff x="110759775" y="105804150"/>
              <a:chExt cx="2167200" cy="2016000"/>
            </a:xfrm>
          </p:grpSpPr>
          <p:pic>
            <p:nvPicPr>
              <p:cNvPr id="27673" name="Picture 18" descr="Using the Elements">
                <a:extLst>
                  <a:ext uri="{FF2B5EF4-FFF2-40B4-BE49-F238E27FC236}">
                    <a16:creationId xmlns:a16="http://schemas.microsoft.com/office/drawing/2014/main" id="{66F2ABB5-11CE-4175-8664-F7505A99B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924" t="16899" r="18413" b="68011"/>
              <a:stretch>
                <a:fillRect/>
              </a:stretch>
            </p:blipFill>
            <p:spPr bwMode="auto">
              <a:xfrm>
                <a:off x="110975775" y="105804150"/>
                <a:ext cx="1951200"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74" name="Rectangle 19">
                <a:extLst>
                  <a:ext uri="{FF2B5EF4-FFF2-40B4-BE49-F238E27FC236}">
                    <a16:creationId xmlns:a16="http://schemas.microsoft.com/office/drawing/2014/main" id="{1609A56B-3C9B-416D-B95C-E237048C6470}"/>
                  </a:ext>
                </a:extLst>
              </p:cNvPr>
              <p:cNvSpPr>
                <a:spLocks noChangeArrowheads="1"/>
              </p:cNvSpPr>
              <p:nvPr/>
            </p:nvSpPr>
            <p:spPr bwMode="auto">
              <a:xfrm>
                <a:off x="110759775" y="106128150"/>
                <a:ext cx="432000" cy="216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pic>
          <p:nvPicPr>
            <p:cNvPr id="27660" name="Picture 20" descr="Using the Elements">
              <a:extLst>
                <a:ext uri="{FF2B5EF4-FFF2-40B4-BE49-F238E27FC236}">
                  <a16:creationId xmlns:a16="http://schemas.microsoft.com/office/drawing/2014/main" id="{C82EEB0E-1737-47D7-A78C-1A3F6B608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65" t="56163" r="57788" b="31319"/>
            <a:stretch>
              <a:fillRect/>
            </a:stretch>
          </p:blipFill>
          <p:spPr bwMode="auto">
            <a:xfrm>
              <a:off x="2550013" y="5094675"/>
              <a:ext cx="20510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61" name="Rectangle 21">
              <a:extLst>
                <a:ext uri="{FF2B5EF4-FFF2-40B4-BE49-F238E27FC236}">
                  <a16:creationId xmlns:a16="http://schemas.microsoft.com/office/drawing/2014/main" id="{244C92A1-39D2-439A-8A72-2879D30C8893}"/>
                </a:ext>
              </a:extLst>
            </p:cNvPr>
            <p:cNvSpPr>
              <a:spLocks noChangeArrowheads="1"/>
            </p:cNvSpPr>
            <p:nvPr/>
          </p:nvSpPr>
          <p:spPr bwMode="auto">
            <a:xfrm>
              <a:off x="5043788" y="3124989"/>
              <a:ext cx="1919287" cy="14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solidFill>
                    <a:srgbClr val="27774F"/>
                  </a:solidFill>
                  <a:latin typeface="Arial Rounded MT Bold" panose="020F0704030504030204" pitchFamily="34" charset="0"/>
                </a:rPr>
                <a:t>4. Fire (b)</a:t>
              </a:r>
            </a:p>
            <a:p>
              <a:pPr eaLnBrk="1" hangingPunct="1">
                <a:spcBef>
                  <a:spcPct val="0"/>
                </a:spcBef>
                <a:buFontTx/>
                <a:buNone/>
              </a:pPr>
              <a:r>
                <a:rPr lang="en-AU" altLang="en-US" sz="1000">
                  <a:solidFill>
                    <a:srgbClr val="000000"/>
                  </a:solidFill>
                </a:rPr>
                <a:t>To clear chakras on the left side, sit for meditation and with a candle carefully rotate the flame in small circles around the chakra in a clock-wise direction. Use candles only on the chakras on the left channel. </a:t>
              </a:r>
              <a:endParaRPr lang="en-US" altLang="en-US" sz="1800"/>
            </a:p>
          </p:txBody>
        </p:sp>
        <p:sp>
          <p:nvSpPr>
            <p:cNvPr id="27662" name="Rectangle 22">
              <a:extLst>
                <a:ext uri="{FF2B5EF4-FFF2-40B4-BE49-F238E27FC236}">
                  <a16:creationId xmlns:a16="http://schemas.microsoft.com/office/drawing/2014/main" id="{8B7EC89C-0C1D-44A8-B31B-B971B9911727}"/>
                </a:ext>
              </a:extLst>
            </p:cNvPr>
            <p:cNvSpPr>
              <a:spLocks noChangeArrowheads="1"/>
            </p:cNvSpPr>
            <p:nvPr/>
          </p:nvSpPr>
          <p:spPr bwMode="auto">
            <a:xfrm>
              <a:off x="525075" y="5145064"/>
              <a:ext cx="2405063" cy="134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solidFill>
                    <a:srgbClr val="27774F"/>
                  </a:solidFill>
                  <a:latin typeface="Arial Rounded MT Bold" panose="020F0704030504030204" pitchFamily="34" charset="0"/>
                </a:rPr>
                <a:t>5. Air</a:t>
              </a:r>
            </a:p>
            <a:p>
              <a:pPr eaLnBrk="1" hangingPunct="1">
                <a:spcBef>
                  <a:spcPct val="0"/>
                </a:spcBef>
                <a:buFontTx/>
                <a:buNone/>
              </a:pPr>
              <a:r>
                <a:rPr lang="en-AU" altLang="en-US" sz="1000">
                  <a:solidFill>
                    <a:srgbClr val="000000"/>
                  </a:solidFill>
                </a:rPr>
                <a:t>The Air element helps the whole right side and also the fourth chakra (Heart). Pay attention to your breathing, gently taking a few deep breaths. Place right hand on the centre heart while doing this.</a:t>
              </a:r>
              <a:endParaRPr lang="en-US" altLang="en-US" sz="1000">
                <a:solidFill>
                  <a:srgbClr val="000000"/>
                </a:solidFill>
              </a:endParaRPr>
            </a:p>
          </p:txBody>
        </p:sp>
        <p:sp>
          <p:nvSpPr>
            <p:cNvPr id="27663" name="Rectangle 23">
              <a:extLst>
                <a:ext uri="{FF2B5EF4-FFF2-40B4-BE49-F238E27FC236}">
                  <a16:creationId xmlns:a16="http://schemas.microsoft.com/office/drawing/2014/main" id="{EA3C8744-7C4D-41C7-A707-3C402531E7E1}"/>
                </a:ext>
              </a:extLst>
            </p:cNvPr>
            <p:cNvSpPr>
              <a:spLocks noChangeArrowheads="1"/>
            </p:cNvSpPr>
            <p:nvPr/>
          </p:nvSpPr>
          <p:spPr bwMode="auto">
            <a:xfrm>
              <a:off x="4999038" y="5063250"/>
              <a:ext cx="1924050" cy="14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solidFill>
                    <a:srgbClr val="27774F"/>
                  </a:solidFill>
                  <a:latin typeface="Arial Rounded MT Bold" panose="020F0704030504030204" pitchFamily="34" charset="0"/>
                </a:rPr>
                <a:t>6. Ether</a:t>
              </a:r>
            </a:p>
            <a:p>
              <a:pPr eaLnBrk="1" hangingPunct="1">
                <a:spcBef>
                  <a:spcPct val="0"/>
                </a:spcBef>
                <a:buFontTx/>
                <a:buNone/>
              </a:pPr>
              <a:r>
                <a:rPr lang="en-AU" altLang="en-US" sz="1000">
                  <a:solidFill>
                    <a:srgbClr val="000000"/>
                  </a:solidFill>
                </a:rPr>
                <a:t>The Ether element (which is invisible in the air) helps the fifth chakra (Visshuddhi).  Outside, tilt the head back and look at the blue sky.  Allow your attention to flow into the majesty of the sky and take some deep breaths.</a:t>
              </a:r>
            </a:p>
            <a:p>
              <a:pPr eaLnBrk="1" hangingPunct="1">
                <a:spcBef>
                  <a:spcPct val="0"/>
                </a:spcBef>
                <a:buFontTx/>
                <a:buNone/>
              </a:pPr>
              <a:endParaRPr lang="en-US" altLang="en-US" sz="1800"/>
            </a:p>
          </p:txBody>
        </p:sp>
        <p:sp>
          <p:nvSpPr>
            <p:cNvPr id="27664" name="Rectangle 24">
              <a:extLst>
                <a:ext uri="{FF2B5EF4-FFF2-40B4-BE49-F238E27FC236}">
                  <a16:creationId xmlns:a16="http://schemas.microsoft.com/office/drawing/2014/main" id="{CC2D38DA-582F-43F5-94D4-B35B6BEB5A14}"/>
                </a:ext>
              </a:extLst>
            </p:cNvPr>
            <p:cNvSpPr>
              <a:spLocks noChangeArrowheads="1"/>
            </p:cNvSpPr>
            <p:nvPr/>
          </p:nvSpPr>
          <p:spPr bwMode="auto">
            <a:xfrm>
              <a:off x="5035550" y="1176938"/>
              <a:ext cx="1898650" cy="17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solidFill>
                    <a:srgbClr val="27774F"/>
                  </a:solidFill>
                  <a:latin typeface="Arial Rounded MT Bold" panose="020F0704030504030204" pitchFamily="34" charset="0"/>
                </a:rPr>
                <a:t>2. Water</a:t>
              </a:r>
            </a:p>
            <a:p>
              <a:pPr eaLnBrk="1" hangingPunct="1">
                <a:spcBef>
                  <a:spcPct val="0"/>
                </a:spcBef>
                <a:buFontTx/>
                <a:buNone/>
              </a:pPr>
              <a:r>
                <a:rPr lang="en-AU" altLang="en-US" sz="1000">
                  <a:solidFill>
                    <a:srgbClr val="000000"/>
                  </a:solidFill>
                </a:rPr>
                <a:t>The Water element helps the whole right side and also the third chakra (Nabhi) and the Void. Put the feet in the ocean and meditate. Drinking water and applying an icepack  to the liver area may help in cooling the right side.</a:t>
              </a:r>
              <a:endParaRPr lang="en-US" altLang="en-US" sz="1800"/>
            </a:p>
          </p:txBody>
        </p:sp>
        <p:sp>
          <p:nvSpPr>
            <p:cNvPr id="27665" name="Rectangle 25">
              <a:extLst>
                <a:ext uri="{FF2B5EF4-FFF2-40B4-BE49-F238E27FC236}">
                  <a16:creationId xmlns:a16="http://schemas.microsoft.com/office/drawing/2014/main" id="{BA4C2274-2838-4F47-B558-18F153102A35}"/>
                </a:ext>
              </a:extLst>
            </p:cNvPr>
            <p:cNvSpPr>
              <a:spLocks noChangeArrowheads="1"/>
            </p:cNvSpPr>
            <p:nvPr/>
          </p:nvSpPr>
          <p:spPr bwMode="auto">
            <a:xfrm>
              <a:off x="486575" y="3158813"/>
              <a:ext cx="2405063" cy="14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solidFill>
                    <a:srgbClr val="27774F"/>
                  </a:solidFill>
                  <a:latin typeface="Arial Rounded MT Bold" panose="020F0704030504030204" pitchFamily="34" charset="0"/>
                </a:rPr>
                <a:t>3. Fire (a)</a:t>
              </a:r>
            </a:p>
            <a:p>
              <a:pPr eaLnBrk="1" hangingPunct="1">
                <a:spcBef>
                  <a:spcPct val="0"/>
                </a:spcBef>
                <a:buFontTx/>
                <a:buNone/>
              </a:pPr>
              <a:r>
                <a:rPr lang="en-AU" altLang="en-US" sz="1000">
                  <a:solidFill>
                    <a:srgbClr val="000000"/>
                  </a:solidFill>
                </a:rPr>
                <a:t>The Fire element helps the whole  left side and particularly the second chakra (Swadisthan). </a:t>
              </a:r>
            </a:p>
            <a:p>
              <a:pPr eaLnBrk="1" hangingPunct="1">
                <a:spcBef>
                  <a:spcPct val="0"/>
                </a:spcBef>
                <a:buFontTx/>
                <a:buNone/>
              </a:pPr>
              <a:r>
                <a:rPr lang="en-AU" altLang="en-US" sz="1000">
                  <a:solidFill>
                    <a:srgbClr val="000000"/>
                  </a:solidFill>
                </a:rPr>
                <a:t>To clear the left side, sit for meditation and hold the left hand towards a candle.  Always use care not to have candles too close.</a:t>
              </a:r>
              <a:endParaRPr lang="en-US" altLang="en-US" sz="1800"/>
            </a:p>
          </p:txBody>
        </p:sp>
        <p:sp>
          <p:nvSpPr>
            <p:cNvPr id="27666" name="Arc 26">
              <a:extLst>
                <a:ext uri="{FF2B5EF4-FFF2-40B4-BE49-F238E27FC236}">
                  <a16:creationId xmlns:a16="http://schemas.microsoft.com/office/drawing/2014/main" id="{87C2A94D-57BF-48AA-8188-09434420009B}"/>
                </a:ext>
              </a:extLst>
            </p:cNvPr>
            <p:cNvSpPr>
              <a:spLocks/>
            </p:cNvSpPr>
            <p:nvPr/>
          </p:nvSpPr>
          <p:spPr bwMode="auto">
            <a:xfrm>
              <a:off x="7605713" y="3876675"/>
              <a:ext cx="473075" cy="455613"/>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910" y="10772"/>
                  </a:moveTo>
                  <a:cubicBezTo>
                    <a:pt x="6772" y="4104"/>
                    <a:pt x="13894" y="-1"/>
                    <a:pt x="21600" y="0"/>
                  </a:cubicBezTo>
                  <a:cubicBezTo>
                    <a:pt x="33529" y="0"/>
                    <a:pt x="43200" y="9670"/>
                    <a:pt x="43200" y="21600"/>
                  </a:cubicBezTo>
                  <a:cubicBezTo>
                    <a:pt x="43200" y="33529"/>
                    <a:pt x="33529" y="43200"/>
                    <a:pt x="21600" y="43200"/>
                  </a:cubicBezTo>
                  <a:cubicBezTo>
                    <a:pt x="9670" y="43200"/>
                    <a:pt x="0" y="33529"/>
                    <a:pt x="0" y="21600"/>
                  </a:cubicBezTo>
                  <a:cubicBezTo>
                    <a:pt x="-1" y="20997"/>
                    <a:pt x="25" y="20396"/>
                    <a:pt x="75" y="19796"/>
                  </a:cubicBezTo>
                </a:path>
                <a:path w="43200" h="43200" stroke="0" extrusionOk="0">
                  <a:moveTo>
                    <a:pt x="2910" y="10772"/>
                  </a:moveTo>
                  <a:cubicBezTo>
                    <a:pt x="6772" y="4104"/>
                    <a:pt x="13894" y="-1"/>
                    <a:pt x="21600" y="0"/>
                  </a:cubicBezTo>
                  <a:cubicBezTo>
                    <a:pt x="33529" y="0"/>
                    <a:pt x="43200" y="9670"/>
                    <a:pt x="43200" y="21600"/>
                  </a:cubicBezTo>
                  <a:cubicBezTo>
                    <a:pt x="43200" y="33529"/>
                    <a:pt x="33529" y="43200"/>
                    <a:pt x="21600" y="43200"/>
                  </a:cubicBezTo>
                  <a:cubicBezTo>
                    <a:pt x="9670" y="43200"/>
                    <a:pt x="0" y="33529"/>
                    <a:pt x="0" y="21600"/>
                  </a:cubicBezTo>
                  <a:cubicBezTo>
                    <a:pt x="-1" y="20997"/>
                    <a:pt x="25" y="20396"/>
                    <a:pt x="75" y="19796"/>
                  </a:cubicBezTo>
                  <a:lnTo>
                    <a:pt x="21600" y="21600"/>
                  </a:lnTo>
                  <a:lnTo>
                    <a:pt x="2910" y="10772"/>
                  </a:lnTo>
                  <a:close/>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AU"/>
            </a:p>
          </p:txBody>
        </p:sp>
        <p:sp>
          <p:nvSpPr>
            <p:cNvPr id="27" name="Rounded Rectangle 26">
              <a:extLst>
                <a:ext uri="{FF2B5EF4-FFF2-40B4-BE49-F238E27FC236}">
                  <a16:creationId xmlns:a16="http://schemas.microsoft.com/office/drawing/2014/main" id="{66402270-8EE9-479C-A1CB-B5C4918A44B4}"/>
                </a:ext>
              </a:extLst>
            </p:cNvPr>
            <p:cNvSpPr/>
            <p:nvPr/>
          </p:nvSpPr>
          <p:spPr>
            <a:xfrm>
              <a:off x="346075" y="1125538"/>
              <a:ext cx="4005263"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28" name="Rounded Rectangle 27">
              <a:extLst>
                <a:ext uri="{FF2B5EF4-FFF2-40B4-BE49-F238E27FC236}">
                  <a16:creationId xmlns:a16="http://schemas.microsoft.com/office/drawing/2014/main" id="{F8F52B6C-BD75-4B4D-95D5-5709D65A6FF3}"/>
                </a:ext>
              </a:extLst>
            </p:cNvPr>
            <p:cNvSpPr/>
            <p:nvPr/>
          </p:nvSpPr>
          <p:spPr>
            <a:xfrm>
              <a:off x="4697413" y="1125538"/>
              <a:ext cx="4003675"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33" name="Rounded Rectangle 32">
              <a:extLst>
                <a:ext uri="{FF2B5EF4-FFF2-40B4-BE49-F238E27FC236}">
                  <a16:creationId xmlns:a16="http://schemas.microsoft.com/office/drawing/2014/main" id="{11BB2A9C-CB4D-421F-9D06-023DB67DAD0E}"/>
                </a:ext>
              </a:extLst>
            </p:cNvPr>
            <p:cNvSpPr/>
            <p:nvPr/>
          </p:nvSpPr>
          <p:spPr>
            <a:xfrm>
              <a:off x="346075" y="3032125"/>
              <a:ext cx="4005263"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34" name="Rounded Rectangle 33">
              <a:extLst>
                <a:ext uri="{FF2B5EF4-FFF2-40B4-BE49-F238E27FC236}">
                  <a16:creationId xmlns:a16="http://schemas.microsoft.com/office/drawing/2014/main" id="{8DB6DDD6-AD7C-4B49-A036-ED62DA006D86}"/>
                </a:ext>
              </a:extLst>
            </p:cNvPr>
            <p:cNvSpPr/>
            <p:nvPr/>
          </p:nvSpPr>
          <p:spPr>
            <a:xfrm>
              <a:off x="4697413" y="3032125"/>
              <a:ext cx="4003675"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35" name="Rounded Rectangle 34">
              <a:extLst>
                <a:ext uri="{FF2B5EF4-FFF2-40B4-BE49-F238E27FC236}">
                  <a16:creationId xmlns:a16="http://schemas.microsoft.com/office/drawing/2014/main" id="{F786531A-DAC7-4482-AC4E-D7B9E422AA0E}"/>
                </a:ext>
              </a:extLst>
            </p:cNvPr>
            <p:cNvSpPr/>
            <p:nvPr/>
          </p:nvSpPr>
          <p:spPr>
            <a:xfrm>
              <a:off x="346075" y="4986338"/>
              <a:ext cx="4005263" cy="1741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36" name="Rounded Rectangle 35">
              <a:extLst>
                <a:ext uri="{FF2B5EF4-FFF2-40B4-BE49-F238E27FC236}">
                  <a16:creationId xmlns:a16="http://schemas.microsoft.com/office/drawing/2014/main" id="{2CC62965-0F28-4782-A6FA-F0424901E49C}"/>
                </a:ext>
              </a:extLst>
            </p:cNvPr>
            <p:cNvSpPr/>
            <p:nvPr/>
          </p:nvSpPr>
          <p:spPr>
            <a:xfrm>
              <a:off x="4697413" y="4986338"/>
              <a:ext cx="4003675" cy="1741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Vishwa Nirmala Dharma BG logo Green">
            <a:extLst>
              <a:ext uri="{FF2B5EF4-FFF2-40B4-BE49-F238E27FC236}">
                <a16:creationId xmlns:a16="http://schemas.microsoft.com/office/drawing/2014/main" id="{29190014-E57B-4D9E-A26A-A72DFD986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3343"/>
          <a:stretch>
            <a:fillRect/>
          </a:stretch>
        </p:blipFill>
        <p:spPr bwMode="auto">
          <a:xfrm>
            <a:off x="1524000" y="-349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AutoShape 9">
            <a:extLst>
              <a:ext uri="{FF2B5EF4-FFF2-40B4-BE49-F238E27FC236}">
                <a16:creationId xmlns:a16="http://schemas.microsoft.com/office/drawing/2014/main" id="{253DE5E5-6ECF-4E4F-AADE-F9EFAA775D11}"/>
              </a:ext>
            </a:extLst>
          </p:cNvPr>
          <p:cNvSpPr>
            <a:spLocks noChangeArrowheads="1"/>
          </p:cNvSpPr>
          <p:nvPr/>
        </p:nvSpPr>
        <p:spPr bwMode="auto">
          <a:xfrm>
            <a:off x="1760538" y="242888"/>
            <a:ext cx="8615362" cy="6203950"/>
          </a:xfrm>
          <a:prstGeom prst="roundRect">
            <a:avLst>
              <a:gd name="adj" fmla="val 9014"/>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a:solidFill>
                  <a:schemeClr val="bg1"/>
                </a:solidFill>
                <a:latin typeface="Arial Rounded MT Bold" panose="020F0704030504030204" pitchFamily="34" charset="0"/>
              </a:rPr>
              <a:t>Tips for staying in balance </a:t>
            </a:r>
          </a:p>
          <a:p>
            <a:pPr eaLnBrk="1" hangingPunct="1">
              <a:spcBef>
                <a:spcPct val="0"/>
              </a:spcBef>
              <a:buFontTx/>
              <a:buNone/>
            </a:pPr>
            <a:r>
              <a:rPr lang="en-AU" altLang="en-US" sz="3600">
                <a:solidFill>
                  <a:schemeClr val="bg1"/>
                </a:solidFill>
                <a:latin typeface="Arial Rounded MT Bold" panose="020F0704030504030204" pitchFamily="34" charset="0"/>
              </a:rPr>
              <a:t>during the day</a:t>
            </a:r>
            <a:r>
              <a:rPr lang="en-US" altLang="en-US" sz="3600">
                <a:solidFill>
                  <a:schemeClr val="bg1"/>
                </a:solidFill>
                <a:latin typeface="Arial Rounded MT Bold" panose="020F0704030504030204" pitchFamily="34" charset="0"/>
              </a:rPr>
              <a:t>…</a:t>
            </a:r>
          </a:p>
          <a:p>
            <a:pPr eaLnBrk="1" hangingPunct="1">
              <a:spcBef>
                <a:spcPct val="0"/>
              </a:spcBef>
              <a:buFontTx/>
              <a:buNone/>
            </a:pPr>
            <a:endParaRPr lang="en-AU" altLang="en-US" sz="2600">
              <a:solidFill>
                <a:srgbClr val="006666"/>
              </a:solidFill>
            </a:endParaRPr>
          </a:p>
          <a:p>
            <a:pPr eaLnBrk="1" hangingPunct="1">
              <a:lnSpc>
                <a:spcPct val="120000"/>
              </a:lnSpc>
              <a:spcBef>
                <a:spcPct val="0"/>
              </a:spcBef>
              <a:buFontTx/>
              <a:buNone/>
            </a:pPr>
            <a:r>
              <a:rPr lang="en-AU" altLang="en-US" sz="2600">
                <a:solidFill>
                  <a:srgbClr val="006666"/>
                </a:solidFill>
              </a:rPr>
              <a:t>• Daily meditation.</a:t>
            </a:r>
          </a:p>
          <a:p>
            <a:pPr eaLnBrk="1" hangingPunct="1">
              <a:lnSpc>
                <a:spcPct val="120000"/>
              </a:lnSpc>
              <a:spcBef>
                <a:spcPct val="0"/>
              </a:spcBef>
              <a:buFontTx/>
              <a:buNone/>
            </a:pPr>
            <a:r>
              <a:rPr lang="en-AU" altLang="en-US" sz="2800">
                <a:solidFill>
                  <a:srgbClr val="006666"/>
                </a:solidFill>
              </a:rPr>
              <a:t>•</a:t>
            </a:r>
            <a:r>
              <a:rPr lang="en-AU" altLang="en-US" sz="2800"/>
              <a:t> </a:t>
            </a:r>
            <a:r>
              <a:rPr lang="en-AU" altLang="en-US" sz="2600">
                <a:solidFill>
                  <a:srgbClr val="006666"/>
                </a:solidFill>
              </a:rPr>
              <a:t>Looking at the sky, mother earth, nature.</a:t>
            </a:r>
          </a:p>
          <a:p>
            <a:pPr eaLnBrk="1" hangingPunct="1">
              <a:lnSpc>
                <a:spcPct val="120000"/>
              </a:lnSpc>
              <a:spcBef>
                <a:spcPct val="0"/>
              </a:spcBef>
              <a:buFontTx/>
              <a:buNone/>
            </a:pPr>
            <a:r>
              <a:rPr lang="en-AU" altLang="en-US" sz="2800">
                <a:solidFill>
                  <a:srgbClr val="006666"/>
                </a:solidFill>
              </a:rPr>
              <a:t>•</a:t>
            </a:r>
            <a:r>
              <a:rPr lang="en-AU" altLang="en-US" sz="1800"/>
              <a:t> </a:t>
            </a:r>
            <a:r>
              <a:rPr lang="en-AU" altLang="en-US" sz="2600">
                <a:solidFill>
                  <a:srgbClr val="006666"/>
                </a:solidFill>
              </a:rPr>
              <a:t>Close eyes, bring the attention inside &amp; top of head.</a:t>
            </a:r>
          </a:p>
          <a:p>
            <a:pPr eaLnBrk="1" hangingPunct="1">
              <a:lnSpc>
                <a:spcPct val="120000"/>
              </a:lnSpc>
              <a:spcBef>
                <a:spcPct val="0"/>
              </a:spcBef>
              <a:buFontTx/>
              <a:buNone/>
            </a:pPr>
            <a:r>
              <a:rPr lang="en-AU" altLang="en-US" sz="2800">
                <a:solidFill>
                  <a:srgbClr val="006666"/>
                </a:solidFill>
              </a:rPr>
              <a:t>•</a:t>
            </a:r>
            <a:r>
              <a:rPr lang="en-AU" altLang="en-US" sz="1800"/>
              <a:t> </a:t>
            </a:r>
            <a:r>
              <a:rPr lang="en-AU" altLang="en-US" sz="2600">
                <a:solidFill>
                  <a:srgbClr val="006666"/>
                </a:solidFill>
              </a:rPr>
              <a:t>Hand and attention on the left heart, the Spirit.</a:t>
            </a:r>
          </a:p>
          <a:p>
            <a:pPr eaLnBrk="1" hangingPunct="1">
              <a:lnSpc>
                <a:spcPct val="120000"/>
              </a:lnSpc>
              <a:spcBef>
                <a:spcPct val="0"/>
              </a:spcBef>
              <a:buFontTx/>
              <a:buNone/>
            </a:pPr>
            <a:r>
              <a:rPr lang="en-AU" altLang="en-US" sz="2800">
                <a:solidFill>
                  <a:srgbClr val="006666"/>
                </a:solidFill>
              </a:rPr>
              <a:t>•</a:t>
            </a:r>
            <a:r>
              <a:rPr lang="en-AU" altLang="en-US" sz="1800"/>
              <a:t> </a:t>
            </a:r>
            <a:r>
              <a:rPr lang="en-AU" altLang="en-US" sz="2600">
                <a:solidFill>
                  <a:srgbClr val="006666"/>
                </a:solidFill>
              </a:rPr>
              <a:t>Raise the kundalini.</a:t>
            </a:r>
          </a:p>
          <a:p>
            <a:pPr eaLnBrk="1" hangingPunct="1">
              <a:lnSpc>
                <a:spcPct val="120000"/>
              </a:lnSpc>
              <a:spcBef>
                <a:spcPct val="0"/>
              </a:spcBef>
              <a:buFontTx/>
              <a:buNone/>
            </a:pPr>
            <a:r>
              <a:rPr lang="en-AU" altLang="en-US" sz="2800">
                <a:solidFill>
                  <a:srgbClr val="006666"/>
                </a:solidFill>
              </a:rPr>
              <a:t>•</a:t>
            </a:r>
            <a:r>
              <a:rPr lang="en-AU" altLang="en-US" sz="1800"/>
              <a:t> </a:t>
            </a:r>
            <a:r>
              <a:rPr lang="en-AU" altLang="en-US" sz="2600">
                <a:solidFill>
                  <a:srgbClr val="006666"/>
                </a:solidFill>
              </a:rPr>
              <a:t>Take attention to breathing. Awareness of breathing.</a:t>
            </a:r>
          </a:p>
          <a:p>
            <a:pPr eaLnBrk="1" hangingPunct="1">
              <a:lnSpc>
                <a:spcPct val="120000"/>
              </a:lnSpc>
              <a:spcBef>
                <a:spcPct val="0"/>
              </a:spcBef>
              <a:buFontTx/>
              <a:buNone/>
            </a:pPr>
            <a:endParaRPr lang="en-AU" altLang="en-US" sz="2600">
              <a:solidFill>
                <a:srgbClr val="00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3">
            <a:extLst>
              <a:ext uri="{FF2B5EF4-FFF2-40B4-BE49-F238E27FC236}">
                <a16:creationId xmlns:a16="http://schemas.microsoft.com/office/drawing/2014/main" id="{07000FA6-51B0-4C10-B4D7-559E0FF3B569}"/>
              </a:ext>
            </a:extLst>
          </p:cNvPr>
          <p:cNvSpPr>
            <a:spLocks noChangeArrowheads="1"/>
          </p:cNvSpPr>
          <p:nvPr/>
        </p:nvSpPr>
        <p:spPr bwMode="auto">
          <a:xfrm>
            <a:off x="2132013" y="1627188"/>
            <a:ext cx="7550150" cy="3127375"/>
          </a:xfrm>
          <a:prstGeom prst="roundRect">
            <a:avLst>
              <a:gd name="adj" fmla="val 9014"/>
            </a:avLst>
          </a:prstGeom>
          <a:gradFill rotWithShape="1">
            <a:gsLst>
              <a:gs pos="0">
                <a:srgbClr val="339966"/>
              </a:gs>
              <a:gs pos="100000">
                <a:srgbClr val="85D7AE"/>
              </a:gs>
            </a:gsLst>
            <a:lin ang="5400000" scaled="1"/>
          </a:gradFill>
          <a:ln w="9525" algn="ctr">
            <a:solidFill>
              <a:schemeClr val="bg2"/>
            </a:solidFill>
            <a:round/>
            <a:headEnd/>
            <a:tailEnd/>
          </a:ln>
        </p:spPr>
        <p:txBody>
          <a:bodyPr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Arial Rounded MT Bold" panose="020F0704030504030204" pitchFamily="34" charset="0"/>
              </a:rPr>
              <a:t>Sahaja Yoga Meditation</a:t>
            </a:r>
          </a:p>
          <a:p>
            <a:pPr algn="ctr" eaLnBrk="1" hangingPunct="1">
              <a:spcBef>
                <a:spcPct val="0"/>
              </a:spcBef>
              <a:buFontTx/>
              <a:buNone/>
            </a:pPr>
            <a:endParaRPr lang="en-US" altLang="en-US" sz="3600">
              <a:solidFill>
                <a:schemeClr val="bg1"/>
              </a:solidFill>
              <a:latin typeface="Arial Rounded MT Bold" panose="020F0704030504030204" pitchFamily="34" charset="0"/>
            </a:endParaRPr>
          </a:p>
          <a:p>
            <a:pPr algn="ctr" eaLnBrk="1" hangingPunct="1">
              <a:spcBef>
                <a:spcPct val="0"/>
              </a:spcBef>
              <a:buFontTx/>
              <a:buNone/>
            </a:pPr>
            <a:r>
              <a:rPr lang="en-US" altLang="en-US" sz="3600">
                <a:solidFill>
                  <a:schemeClr val="bg1"/>
                </a:solidFill>
                <a:latin typeface="Arial Rounded MT Bold" panose="020F0704030504030204" pitchFamily="34" charset="0"/>
              </a:rPr>
              <a:t>freemeditation.com.au</a:t>
            </a:r>
            <a:endParaRPr lang="en-US" altLang="en-US" sz="1800"/>
          </a:p>
        </p:txBody>
      </p:sp>
      <p:pic>
        <p:nvPicPr>
          <p:cNvPr id="29699" name="Picture 5" descr="meditation-flowers-249x158">
            <a:extLst>
              <a:ext uri="{FF2B5EF4-FFF2-40B4-BE49-F238E27FC236}">
                <a16:creationId xmlns:a16="http://schemas.microsoft.com/office/drawing/2014/main" id="{AA937C51-BAD5-4FE7-A1F3-5B23F0598A71}"/>
              </a:ext>
            </a:extLst>
          </p:cNvPr>
          <p:cNvPicPr>
            <a:picLocks noChangeAspect="1" noChangeArrowheads="1"/>
          </p:cNvPicPr>
          <p:nvPr/>
        </p:nvPicPr>
        <p:blipFill>
          <a:blip r:embed="rId2">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7334250" y="3541713"/>
            <a:ext cx="3074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
            <a:extLst>
              <a:ext uri="{FF2B5EF4-FFF2-40B4-BE49-F238E27FC236}">
                <a16:creationId xmlns:a16="http://schemas.microsoft.com/office/drawing/2014/main" id="{BE8519BB-0F2C-40B5-A801-15353B48AC98}"/>
              </a:ext>
            </a:extLst>
          </p:cNvPr>
          <p:cNvSpPr>
            <a:spLocks noChangeArrowheads="1"/>
          </p:cNvSpPr>
          <p:nvPr/>
        </p:nvSpPr>
        <p:spPr bwMode="auto">
          <a:xfrm>
            <a:off x="2333625" y="1184275"/>
            <a:ext cx="7550150" cy="4311650"/>
          </a:xfrm>
          <a:prstGeom prst="roundRect">
            <a:avLst>
              <a:gd name="adj" fmla="val 9014"/>
            </a:avLst>
          </a:prstGeom>
          <a:gradFill rotWithShape="1">
            <a:gsLst>
              <a:gs pos="0">
                <a:srgbClr val="339966"/>
              </a:gs>
              <a:gs pos="100000">
                <a:srgbClr val="85D7AE"/>
              </a:gs>
            </a:gsLst>
            <a:lin ang="5400000" scaled="1"/>
          </a:gradFill>
          <a:ln w="9525" algn="ctr">
            <a:solidFill>
              <a:schemeClr val="bg2"/>
            </a:solidFill>
            <a:round/>
            <a:headEnd/>
            <a:tailEnd/>
          </a:ln>
        </p:spPr>
        <p:txBody>
          <a:bodyPr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Arial Rounded MT Bold" panose="020F0704030504030204" pitchFamily="34" charset="0"/>
              </a:rPr>
              <a:t>Knowledge of the Chakras</a:t>
            </a:r>
          </a:p>
        </p:txBody>
      </p:sp>
      <p:pic>
        <p:nvPicPr>
          <p:cNvPr id="30723" name="Picture 5" descr="meditation-flowers-249x158">
            <a:extLst>
              <a:ext uri="{FF2B5EF4-FFF2-40B4-BE49-F238E27FC236}">
                <a16:creationId xmlns:a16="http://schemas.microsoft.com/office/drawing/2014/main" id="{90920238-7BEC-4448-B3C0-81C9A047893D}"/>
              </a:ext>
            </a:extLst>
          </p:cNvPr>
          <p:cNvPicPr>
            <a:picLocks noChangeAspect="1" noChangeArrowheads="1"/>
          </p:cNvPicPr>
          <p:nvPr/>
        </p:nvPicPr>
        <p:blipFill>
          <a:blip r:embed="rId2">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7566025" y="4408488"/>
            <a:ext cx="27701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Chakra Chart with labels RGB transperent">
            <a:extLst>
              <a:ext uri="{FF2B5EF4-FFF2-40B4-BE49-F238E27FC236}">
                <a16:creationId xmlns:a16="http://schemas.microsoft.com/office/drawing/2014/main" id="{89701416-757F-475A-9467-31BE65AEE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25" y="554038"/>
            <a:ext cx="230505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9">
            <a:extLst>
              <a:ext uri="{FF2B5EF4-FFF2-40B4-BE49-F238E27FC236}">
                <a16:creationId xmlns:a16="http://schemas.microsoft.com/office/drawing/2014/main" id="{AEB4E51F-C690-4717-93AF-273459FC7C0F}"/>
              </a:ext>
            </a:extLst>
          </p:cNvPr>
          <p:cNvSpPr>
            <a:spLocks noChangeArrowheads="1"/>
          </p:cNvSpPr>
          <p:nvPr/>
        </p:nvSpPr>
        <p:spPr bwMode="auto">
          <a:xfrm>
            <a:off x="1524000" y="5749925"/>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2400">
                <a:solidFill>
                  <a:srgbClr val="FF6600"/>
                </a:solidFill>
                <a:latin typeface="Arial Rounded MT Bold" panose="020F0704030504030204" pitchFamily="34" charset="0"/>
              </a:rPr>
              <a:t>Sahaja Yoga Meditation</a:t>
            </a:r>
          </a:p>
          <a:p>
            <a:pPr algn="ctr" eaLnBrk="1" hangingPunct="1">
              <a:spcBef>
                <a:spcPct val="0"/>
              </a:spcBef>
              <a:buFontTx/>
              <a:buNone/>
            </a:pPr>
            <a:r>
              <a:rPr lang="en-AU" altLang="en-US" sz="2400">
                <a:solidFill>
                  <a:srgbClr val="FF6600"/>
                </a:solidFill>
                <a:latin typeface="Arial Rounded MT Bold" panose="020F0704030504030204" pitchFamily="34" charset="0"/>
              </a:rPr>
              <a:t>freemeditation.com.au</a:t>
            </a:r>
            <a:endParaRPr lang="en-AU" altLang="en-US" sz="1800">
              <a:solidFill>
                <a:srgbClr val="FF6600"/>
              </a:solidFill>
            </a:endParaRPr>
          </a:p>
          <a:p>
            <a:pPr algn="ctr" eaLnBrk="1" hangingPunct="1">
              <a:spcBef>
                <a:spcPct val="0"/>
              </a:spcBef>
              <a:buFontTx/>
              <a:buNone/>
            </a:pPr>
            <a:endParaRPr lang="en-US" altLang="en-US" sz="1800" i="1">
              <a:solidFill>
                <a:srgbClr val="27774F"/>
              </a:solidFill>
              <a:latin typeface="Arial Rounded MT Bold" panose="020F07040305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a:extLst>
              <a:ext uri="{FF2B5EF4-FFF2-40B4-BE49-F238E27FC236}">
                <a16:creationId xmlns:a16="http://schemas.microsoft.com/office/drawing/2014/main" id="{97A9BF18-0FBB-4F1A-BBCB-458FEAC6ED31}"/>
              </a:ext>
            </a:extLst>
          </p:cNvPr>
          <p:cNvSpPr>
            <a:spLocks noChangeArrowheads="1"/>
          </p:cNvSpPr>
          <p:nvPr/>
        </p:nvSpPr>
        <p:spPr bwMode="auto">
          <a:xfrm>
            <a:off x="1898650" y="1036638"/>
            <a:ext cx="8464550" cy="5162550"/>
          </a:xfrm>
          <a:prstGeom prst="roundRect">
            <a:avLst>
              <a:gd name="adj" fmla="val 9014"/>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Arial Rounded MT Bold" panose="020F0704030504030204" pitchFamily="34" charset="0"/>
              </a:rPr>
              <a:t>Chakras...</a:t>
            </a:r>
          </a:p>
          <a:p>
            <a:pPr eaLnBrk="1" hangingPunct="1">
              <a:spcBef>
                <a:spcPct val="0"/>
              </a:spcBef>
              <a:buFontTx/>
              <a:buNone/>
            </a:pPr>
            <a:r>
              <a:rPr lang="en-AU" altLang="en-US" sz="2800">
                <a:solidFill>
                  <a:srgbClr val="006666"/>
                </a:solidFill>
              </a:rPr>
              <a:t> </a:t>
            </a:r>
          </a:p>
          <a:p>
            <a:pPr eaLnBrk="1" hangingPunct="1">
              <a:lnSpc>
                <a:spcPct val="120000"/>
              </a:lnSpc>
              <a:spcBef>
                <a:spcPct val="0"/>
              </a:spcBef>
              <a:buFontTx/>
              <a:buNone/>
            </a:pPr>
            <a:r>
              <a:rPr lang="en-AU" altLang="en-US" sz="2800">
                <a:solidFill>
                  <a:srgbClr val="006666"/>
                </a:solidFill>
                <a:cs typeface="Arial" panose="020B0604020202020204" pitchFamily="34" charset="0"/>
              </a:rPr>
              <a:t>• Energy centres, which are the source of human qualities (such as love, innocence, forgiveness).</a:t>
            </a:r>
            <a:endParaRPr lang="en-AU" altLang="en-US" sz="2800">
              <a:solidFill>
                <a:srgbClr val="006666"/>
              </a:solidFill>
            </a:endParaRPr>
          </a:p>
          <a:p>
            <a:pPr eaLnBrk="1" hangingPunct="1">
              <a:lnSpc>
                <a:spcPct val="120000"/>
              </a:lnSpc>
              <a:spcBef>
                <a:spcPct val="0"/>
              </a:spcBef>
              <a:buFontTx/>
              <a:buNone/>
            </a:pPr>
            <a:r>
              <a:rPr lang="en-AU" altLang="en-US" sz="2800">
                <a:solidFill>
                  <a:srgbClr val="006666"/>
                </a:solidFill>
              </a:rPr>
              <a:t>•</a:t>
            </a:r>
            <a:r>
              <a:rPr lang="en-AU" altLang="en-US" sz="2800"/>
              <a:t> </a:t>
            </a:r>
            <a:r>
              <a:rPr lang="en-AU" altLang="en-US" sz="2800">
                <a:solidFill>
                  <a:srgbClr val="006666"/>
                </a:solidFill>
              </a:rPr>
              <a:t>Discovered thousands of years ago through meditation and mystical experiences.</a:t>
            </a:r>
          </a:p>
          <a:p>
            <a:pPr eaLnBrk="1" hangingPunct="1">
              <a:lnSpc>
                <a:spcPct val="120000"/>
              </a:lnSpc>
              <a:spcBef>
                <a:spcPct val="0"/>
              </a:spcBef>
              <a:buFontTx/>
              <a:buNone/>
            </a:pPr>
            <a:r>
              <a:rPr lang="en-AU" altLang="en-US" sz="2800">
                <a:solidFill>
                  <a:srgbClr val="006666"/>
                </a:solidFill>
              </a:rPr>
              <a:t>• Govern our wellbeing… physical, mental, emotional and spiritual.</a:t>
            </a:r>
          </a:p>
          <a:p>
            <a:pPr eaLnBrk="1" hangingPunct="1">
              <a:lnSpc>
                <a:spcPct val="120000"/>
              </a:lnSpc>
              <a:spcBef>
                <a:spcPct val="0"/>
              </a:spcBef>
              <a:buFontTx/>
              <a:buNone/>
            </a:pPr>
            <a:r>
              <a:rPr lang="en-AU" altLang="en-US" sz="2800">
                <a:solidFill>
                  <a:srgbClr val="006666"/>
                </a:solidFill>
              </a:rPr>
              <a:t>•</a:t>
            </a:r>
            <a:r>
              <a:rPr lang="en-AU" altLang="en-US" sz="1800"/>
              <a:t> </a:t>
            </a:r>
            <a:r>
              <a:rPr lang="en-AU" altLang="en-US" sz="2800">
                <a:solidFill>
                  <a:srgbClr val="006666"/>
                </a:solidFill>
              </a:rPr>
              <a:t>Located along the spine.</a:t>
            </a:r>
            <a:endParaRPr lang="en-US" altLang="en-US" sz="2800">
              <a:solidFill>
                <a:srgbClr val="006666"/>
              </a:solidFill>
            </a:endParaRPr>
          </a:p>
          <a:p>
            <a:pPr eaLnBrk="1" hangingPunct="1">
              <a:spcBef>
                <a:spcPct val="0"/>
              </a:spcBef>
              <a:buFontTx/>
              <a:buNone/>
            </a:pPr>
            <a:endParaRPr lang="en-US" altLang="en-US" sz="1800"/>
          </a:p>
        </p:txBody>
      </p:sp>
      <p:pic>
        <p:nvPicPr>
          <p:cNvPr id="31747" name="Picture 5" descr="Chakra Chart with labels RGB transperent">
            <a:extLst>
              <a:ext uri="{FF2B5EF4-FFF2-40B4-BE49-F238E27FC236}">
                <a16:creationId xmlns:a16="http://schemas.microsoft.com/office/drawing/2014/main" id="{676D465F-24BA-46B0-A150-26F2ABB74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450" y="255588"/>
            <a:ext cx="186531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9">
            <a:extLst>
              <a:ext uri="{FF2B5EF4-FFF2-40B4-BE49-F238E27FC236}">
                <a16:creationId xmlns:a16="http://schemas.microsoft.com/office/drawing/2014/main" id="{30A21D7A-62EF-4420-9CED-8465853CE019}"/>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pic>
        <p:nvPicPr>
          <p:cNvPr id="32771" name="Picture 34" descr="Chakra Chart with labels RGB transperent">
            <a:extLst>
              <a:ext uri="{FF2B5EF4-FFF2-40B4-BE49-F238E27FC236}">
                <a16:creationId xmlns:a16="http://schemas.microsoft.com/office/drawing/2014/main" id="{4A0BA5B8-2CEE-4507-890B-8FFD8F41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a:extLst>
              <a:ext uri="{FF2B5EF4-FFF2-40B4-BE49-F238E27FC236}">
                <a16:creationId xmlns:a16="http://schemas.microsoft.com/office/drawing/2014/main" id="{4831E94B-D747-45ED-B418-BF3916E466F6}"/>
              </a:ext>
            </a:extLst>
          </p:cNvPr>
          <p:cNvGrpSpPr>
            <a:grpSpLocks/>
          </p:cNvGrpSpPr>
          <p:nvPr/>
        </p:nvGrpSpPr>
        <p:grpSpPr bwMode="auto">
          <a:xfrm>
            <a:off x="1524000" y="0"/>
            <a:ext cx="9144000" cy="6858000"/>
            <a:chOff x="0" y="0"/>
            <a:chExt cx="5760" cy="4320"/>
          </a:xfrm>
        </p:grpSpPr>
        <p:sp>
          <p:nvSpPr>
            <p:cNvPr id="33807" name="Rectangle 3">
              <a:extLst>
                <a:ext uri="{FF2B5EF4-FFF2-40B4-BE49-F238E27FC236}">
                  <a16:creationId xmlns:a16="http://schemas.microsoft.com/office/drawing/2014/main" id="{9BBBD1B6-649F-4816-BA5C-0797E60A47FE}"/>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08" name="Rectangle 4">
              <a:extLst>
                <a:ext uri="{FF2B5EF4-FFF2-40B4-BE49-F238E27FC236}">
                  <a16:creationId xmlns:a16="http://schemas.microsoft.com/office/drawing/2014/main" id="{9E8949BC-23EE-4303-A9AE-BFB63060299C}"/>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09" name="Rectangle 5">
              <a:extLst>
                <a:ext uri="{FF2B5EF4-FFF2-40B4-BE49-F238E27FC236}">
                  <a16:creationId xmlns:a16="http://schemas.microsoft.com/office/drawing/2014/main" id="{6FA34D60-09BD-447B-AE69-7E475A816E2E}"/>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33810" name="Picture 6" descr="Chakra Chart with labels RGB transperent">
              <a:extLst>
                <a:ext uri="{FF2B5EF4-FFF2-40B4-BE49-F238E27FC236}">
                  <a16:creationId xmlns:a16="http://schemas.microsoft.com/office/drawing/2014/main" id="{702E6986-21F5-44A3-A954-84B9BC6B3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3811" name="Freeform 7">
              <a:extLst>
                <a:ext uri="{FF2B5EF4-FFF2-40B4-BE49-F238E27FC236}">
                  <a16:creationId xmlns:a16="http://schemas.microsoft.com/office/drawing/2014/main" id="{F2571E24-5101-49DC-B485-2CA10900E117}"/>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33812" name="Group 8">
              <a:extLst>
                <a:ext uri="{FF2B5EF4-FFF2-40B4-BE49-F238E27FC236}">
                  <a16:creationId xmlns:a16="http://schemas.microsoft.com/office/drawing/2014/main" id="{0D25AF76-B9D4-494B-9B07-35090DAFDBC5}"/>
                </a:ext>
              </a:extLst>
            </p:cNvPr>
            <p:cNvGrpSpPr>
              <a:grpSpLocks/>
            </p:cNvGrpSpPr>
            <p:nvPr/>
          </p:nvGrpSpPr>
          <p:grpSpPr bwMode="auto">
            <a:xfrm>
              <a:off x="4580" y="3354"/>
              <a:ext cx="281" cy="215"/>
              <a:chOff x="4580" y="3354"/>
              <a:chExt cx="281" cy="215"/>
            </a:xfrm>
          </p:grpSpPr>
          <p:sp>
            <p:nvSpPr>
              <p:cNvPr id="33860" name="Oval 9">
                <a:extLst>
                  <a:ext uri="{FF2B5EF4-FFF2-40B4-BE49-F238E27FC236}">
                    <a16:creationId xmlns:a16="http://schemas.microsoft.com/office/drawing/2014/main" id="{EC4A6B86-26BE-4D45-90F9-9A554CE5C5B2}"/>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61" name="Oval 10">
                <a:extLst>
                  <a:ext uri="{FF2B5EF4-FFF2-40B4-BE49-F238E27FC236}">
                    <a16:creationId xmlns:a16="http://schemas.microsoft.com/office/drawing/2014/main" id="{4BA8FB0E-31C7-4CCF-8AF6-22E4BEC5C52B}"/>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62" name="Oval 11">
                <a:extLst>
                  <a:ext uri="{FF2B5EF4-FFF2-40B4-BE49-F238E27FC236}">
                    <a16:creationId xmlns:a16="http://schemas.microsoft.com/office/drawing/2014/main" id="{275B44D6-99C6-407B-8498-A538649FC949}"/>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63" name="Oval 12">
                <a:extLst>
                  <a:ext uri="{FF2B5EF4-FFF2-40B4-BE49-F238E27FC236}">
                    <a16:creationId xmlns:a16="http://schemas.microsoft.com/office/drawing/2014/main" id="{1EFAC1A7-FF8F-4B92-8BCF-70AC634EAE9F}"/>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64" name="Oval 13">
                <a:extLst>
                  <a:ext uri="{FF2B5EF4-FFF2-40B4-BE49-F238E27FC236}">
                    <a16:creationId xmlns:a16="http://schemas.microsoft.com/office/drawing/2014/main" id="{FB5116AB-8780-4E71-902B-3E8F3D066E5D}"/>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3813" name="Group 14">
              <a:extLst>
                <a:ext uri="{FF2B5EF4-FFF2-40B4-BE49-F238E27FC236}">
                  <a16:creationId xmlns:a16="http://schemas.microsoft.com/office/drawing/2014/main" id="{0BE6E3CE-A9E0-44C5-8FF9-71844CF0DAAC}"/>
                </a:ext>
              </a:extLst>
            </p:cNvPr>
            <p:cNvGrpSpPr>
              <a:grpSpLocks/>
            </p:cNvGrpSpPr>
            <p:nvPr/>
          </p:nvGrpSpPr>
          <p:grpSpPr bwMode="auto">
            <a:xfrm flipH="1">
              <a:off x="5074" y="3358"/>
              <a:ext cx="281" cy="215"/>
              <a:chOff x="4580" y="3354"/>
              <a:chExt cx="281" cy="215"/>
            </a:xfrm>
          </p:grpSpPr>
          <p:sp>
            <p:nvSpPr>
              <p:cNvPr id="33855" name="Oval 15">
                <a:extLst>
                  <a:ext uri="{FF2B5EF4-FFF2-40B4-BE49-F238E27FC236}">
                    <a16:creationId xmlns:a16="http://schemas.microsoft.com/office/drawing/2014/main" id="{38D48354-4CC0-4D30-9E61-F9D6C6E14ECD}"/>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6" name="Oval 16">
                <a:extLst>
                  <a:ext uri="{FF2B5EF4-FFF2-40B4-BE49-F238E27FC236}">
                    <a16:creationId xmlns:a16="http://schemas.microsoft.com/office/drawing/2014/main" id="{BA20B254-5D2A-49DA-B329-D6DE7B37FBB2}"/>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7" name="Oval 17">
                <a:extLst>
                  <a:ext uri="{FF2B5EF4-FFF2-40B4-BE49-F238E27FC236}">
                    <a16:creationId xmlns:a16="http://schemas.microsoft.com/office/drawing/2014/main" id="{C2E6FCDB-BD93-4D8E-8A92-50D6581B0DB5}"/>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8" name="Oval 18">
                <a:extLst>
                  <a:ext uri="{FF2B5EF4-FFF2-40B4-BE49-F238E27FC236}">
                    <a16:creationId xmlns:a16="http://schemas.microsoft.com/office/drawing/2014/main" id="{568DD112-F701-40E5-87A7-0026CB03A071}"/>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9" name="Oval 19">
                <a:extLst>
                  <a:ext uri="{FF2B5EF4-FFF2-40B4-BE49-F238E27FC236}">
                    <a16:creationId xmlns:a16="http://schemas.microsoft.com/office/drawing/2014/main" id="{0D16B733-2108-48CD-A832-7319DE72F697}"/>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3814" name="Group 20">
              <a:extLst>
                <a:ext uri="{FF2B5EF4-FFF2-40B4-BE49-F238E27FC236}">
                  <a16:creationId xmlns:a16="http://schemas.microsoft.com/office/drawing/2014/main" id="{1D84006A-B0D0-48A9-8E6C-460AD74FCD1E}"/>
                </a:ext>
              </a:extLst>
            </p:cNvPr>
            <p:cNvGrpSpPr>
              <a:grpSpLocks/>
            </p:cNvGrpSpPr>
            <p:nvPr/>
          </p:nvGrpSpPr>
          <p:grpSpPr bwMode="auto">
            <a:xfrm>
              <a:off x="4194" y="1165"/>
              <a:ext cx="1563" cy="2516"/>
              <a:chOff x="4194" y="1165"/>
              <a:chExt cx="1563" cy="2516"/>
            </a:xfrm>
          </p:grpSpPr>
          <p:grpSp>
            <p:nvGrpSpPr>
              <p:cNvPr id="33827" name="Group 21">
                <a:extLst>
                  <a:ext uri="{FF2B5EF4-FFF2-40B4-BE49-F238E27FC236}">
                    <a16:creationId xmlns:a16="http://schemas.microsoft.com/office/drawing/2014/main" id="{2F6B9887-15C7-49AB-9A54-DC4CC5980D88}"/>
                  </a:ext>
                </a:extLst>
              </p:cNvPr>
              <p:cNvGrpSpPr>
                <a:grpSpLocks/>
              </p:cNvGrpSpPr>
              <p:nvPr/>
            </p:nvGrpSpPr>
            <p:grpSpPr bwMode="auto">
              <a:xfrm>
                <a:off x="4194" y="1190"/>
                <a:ext cx="1563" cy="2491"/>
                <a:chOff x="4194" y="1190"/>
                <a:chExt cx="1563" cy="2491"/>
              </a:xfrm>
            </p:grpSpPr>
            <p:pic>
              <p:nvPicPr>
                <p:cNvPr id="33830" name="Picture 22" descr="SwadisthanaChakraChartjpeg-96Kb">
                  <a:extLst>
                    <a:ext uri="{FF2B5EF4-FFF2-40B4-BE49-F238E27FC236}">
                      <a16:creationId xmlns:a16="http://schemas.microsoft.com/office/drawing/2014/main" id="{AAC3B5A6-071E-4985-B924-7AC32823979C}"/>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31" name="Group 23">
                  <a:extLst>
                    <a:ext uri="{FF2B5EF4-FFF2-40B4-BE49-F238E27FC236}">
                      <a16:creationId xmlns:a16="http://schemas.microsoft.com/office/drawing/2014/main" id="{B0F199FA-0741-4E32-A61E-5C178226C63B}"/>
                    </a:ext>
                  </a:extLst>
                </p:cNvPr>
                <p:cNvGrpSpPr>
                  <a:grpSpLocks/>
                </p:cNvGrpSpPr>
                <p:nvPr/>
              </p:nvGrpSpPr>
              <p:grpSpPr bwMode="auto">
                <a:xfrm>
                  <a:off x="4394" y="1567"/>
                  <a:ext cx="412" cy="508"/>
                  <a:chOff x="4394" y="1567"/>
                  <a:chExt cx="412" cy="508"/>
                </a:xfrm>
              </p:grpSpPr>
              <p:sp>
                <p:nvSpPr>
                  <p:cNvPr id="33850" name="Freeform 24">
                    <a:extLst>
                      <a:ext uri="{FF2B5EF4-FFF2-40B4-BE49-F238E27FC236}">
                        <a16:creationId xmlns:a16="http://schemas.microsoft.com/office/drawing/2014/main" id="{58D4135E-DC84-4ADA-BE3D-C08D91B24D68}"/>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33851" name="AutoShape 25">
                    <a:extLst>
                      <a:ext uri="{FF2B5EF4-FFF2-40B4-BE49-F238E27FC236}">
                        <a16:creationId xmlns:a16="http://schemas.microsoft.com/office/drawing/2014/main" id="{D4C25498-4659-478F-A9A3-2552129E2254}"/>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2" name="AutoShape 26">
                    <a:extLst>
                      <a:ext uri="{FF2B5EF4-FFF2-40B4-BE49-F238E27FC236}">
                        <a16:creationId xmlns:a16="http://schemas.microsoft.com/office/drawing/2014/main" id="{67247917-96E0-40FD-8277-C33EEEB78510}"/>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3" name="AutoShape 27">
                    <a:extLst>
                      <a:ext uri="{FF2B5EF4-FFF2-40B4-BE49-F238E27FC236}">
                        <a16:creationId xmlns:a16="http://schemas.microsoft.com/office/drawing/2014/main" id="{D23AFD02-9502-4879-AC66-3100FF724734}"/>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54" name="AutoShape 28">
                    <a:extLst>
                      <a:ext uri="{FF2B5EF4-FFF2-40B4-BE49-F238E27FC236}">
                        <a16:creationId xmlns:a16="http://schemas.microsoft.com/office/drawing/2014/main" id="{65AAD578-1384-4F97-98AF-A277103728C8}"/>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3832" name="Group 29">
                  <a:extLst>
                    <a:ext uri="{FF2B5EF4-FFF2-40B4-BE49-F238E27FC236}">
                      <a16:creationId xmlns:a16="http://schemas.microsoft.com/office/drawing/2014/main" id="{E2FE0837-540F-432C-AB87-699D2F1AA35B}"/>
                    </a:ext>
                  </a:extLst>
                </p:cNvPr>
                <p:cNvGrpSpPr>
                  <a:grpSpLocks/>
                </p:cNvGrpSpPr>
                <p:nvPr/>
              </p:nvGrpSpPr>
              <p:grpSpPr bwMode="auto">
                <a:xfrm flipH="1">
                  <a:off x="5143" y="1574"/>
                  <a:ext cx="412" cy="508"/>
                  <a:chOff x="4394" y="1567"/>
                  <a:chExt cx="412" cy="508"/>
                </a:xfrm>
              </p:grpSpPr>
              <p:sp>
                <p:nvSpPr>
                  <p:cNvPr id="33845" name="Freeform 30">
                    <a:extLst>
                      <a:ext uri="{FF2B5EF4-FFF2-40B4-BE49-F238E27FC236}">
                        <a16:creationId xmlns:a16="http://schemas.microsoft.com/office/drawing/2014/main" id="{DA1114FD-731F-4B8F-96D4-C4662B991EDB}"/>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33846" name="AutoShape 31">
                    <a:extLst>
                      <a:ext uri="{FF2B5EF4-FFF2-40B4-BE49-F238E27FC236}">
                        <a16:creationId xmlns:a16="http://schemas.microsoft.com/office/drawing/2014/main" id="{D2D96653-C55A-4478-93F5-FE7C6CCE0B62}"/>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47" name="AutoShape 32">
                    <a:extLst>
                      <a:ext uri="{FF2B5EF4-FFF2-40B4-BE49-F238E27FC236}">
                        <a16:creationId xmlns:a16="http://schemas.microsoft.com/office/drawing/2014/main" id="{C968F5EF-79B9-4152-BF1A-980DF3355054}"/>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48" name="AutoShape 33">
                    <a:extLst>
                      <a:ext uri="{FF2B5EF4-FFF2-40B4-BE49-F238E27FC236}">
                        <a16:creationId xmlns:a16="http://schemas.microsoft.com/office/drawing/2014/main" id="{E88CE20B-2847-4BE2-BCB9-9D894FCC7141}"/>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3849" name="AutoShape 34">
                    <a:extLst>
                      <a:ext uri="{FF2B5EF4-FFF2-40B4-BE49-F238E27FC236}">
                        <a16:creationId xmlns:a16="http://schemas.microsoft.com/office/drawing/2014/main" id="{C558ABC8-9E58-4CC9-8385-7E622A19AB91}"/>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3833" name="Group 35">
                  <a:extLst>
                    <a:ext uri="{FF2B5EF4-FFF2-40B4-BE49-F238E27FC236}">
                      <a16:creationId xmlns:a16="http://schemas.microsoft.com/office/drawing/2014/main" id="{A39D5FD6-349E-4ABF-BD8C-4ADA832ABCD0}"/>
                    </a:ext>
                  </a:extLst>
                </p:cNvPr>
                <p:cNvGrpSpPr>
                  <a:grpSpLocks/>
                </p:cNvGrpSpPr>
                <p:nvPr/>
              </p:nvGrpSpPr>
              <p:grpSpPr bwMode="auto">
                <a:xfrm>
                  <a:off x="4580" y="3353"/>
                  <a:ext cx="283" cy="221"/>
                  <a:chOff x="4580" y="3353"/>
                  <a:chExt cx="283" cy="221"/>
                </a:xfrm>
              </p:grpSpPr>
              <p:sp>
                <p:nvSpPr>
                  <p:cNvPr id="33840" name="Oval 36">
                    <a:extLst>
                      <a:ext uri="{FF2B5EF4-FFF2-40B4-BE49-F238E27FC236}">
                        <a16:creationId xmlns:a16="http://schemas.microsoft.com/office/drawing/2014/main" id="{C0DD48F0-A4A2-43C8-97E3-E483916D79FC}"/>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41" name="Oval 37">
                    <a:extLst>
                      <a:ext uri="{FF2B5EF4-FFF2-40B4-BE49-F238E27FC236}">
                        <a16:creationId xmlns:a16="http://schemas.microsoft.com/office/drawing/2014/main" id="{943E908B-576C-4674-967D-0DF38AB4EB09}"/>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42" name="Oval 38">
                    <a:extLst>
                      <a:ext uri="{FF2B5EF4-FFF2-40B4-BE49-F238E27FC236}">
                        <a16:creationId xmlns:a16="http://schemas.microsoft.com/office/drawing/2014/main" id="{1A442DCF-13C9-4031-8589-7E04549DC3F6}"/>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43" name="Oval 39">
                    <a:extLst>
                      <a:ext uri="{FF2B5EF4-FFF2-40B4-BE49-F238E27FC236}">
                        <a16:creationId xmlns:a16="http://schemas.microsoft.com/office/drawing/2014/main" id="{029ECA65-C72A-4CA7-B401-46F498564850}"/>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44" name="Oval 40">
                    <a:extLst>
                      <a:ext uri="{FF2B5EF4-FFF2-40B4-BE49-F238E27FC236}">
                        <a16:creationId xmlns:a16="http://schemas.microsoft.com/office/drawing/2014/main" id="{B7330A45-7560-4C71-BEF2-B0D18E6609EF}"/>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33834" name="Group 41">
                  <a:extLst>
                    <a:ext uri="{FF2B5EF4-FFF2-40B4-BE49-F238E27FC236}">
                      <a16:creationId xmlns:a16="http://schemas.microsoft.com/office/drawing/2014/main" id="{7B5A46BF-9EC5-46E8-8CF2-EC24C5B07475}"/>
                    </a:ext>
                  </a:extLst>
                </p:cNvPr>
                <p:cNvGrpSpPr>
                  <a:grpSpLocks/>
                </p:cNvGrpSpPr>
                <p:nvPr/>
              </p:nvGrpSpPr>
              <p:grpSpPr bwMode="auto">
                <a:xfrm flipH="1">
                  <a:off x="5070" y="3356"/>
                  <a:ext cx="283" cy="221"/>
                  <a:chOff x="4580" y="3353"/>
                  <a:chExt cx="283" cy="221"/>
                </a:xfrm>
              </p:grpSpPr>
              <p:sp>
                <p:nvSpPr>
                  <p:cNvPr id="33835" name="Oval 42">
                    <a:extLst>
                      <a:ext uri="{FF2B5EF4-FFF2-40B4-BE49-F238E27FC236}">
                        <a16:creationId xmlns:a16="http://schemas.microsoft.com/office/drawing/2014/main" id="{99A6BFC7-D987-41AE-A1A0-DFF916020D69}"/>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36" name="Oval 43">
                    <a:extLst>
                      <a:ext uri="{FF2B5EF4-FFF2-40B4-BE49-F238E27FC236}">
                        <a16:creationId xmlns:a16="http://schemas.microsoft.com/office/drawing/2014/main" id="{FA09FEF5-02AA-485C-8688-885F226ECCCB}"/>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37" name="Oval 44">
                    <a:extLst>
                      <a:ext uri="{FF2B5EF4-FFF2-40B4-BE49-F238E27FC236}">
                        <a16:creationId xmlns:a16="http://schemas.microsoft.com/office/drawing/2014/main" id="{E29618C3-5AD5-4801-8D4F-6E7041DA5490}"/>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38" name="Oval 45">
                    <a:extLst>
                      <a:ext uri="{FF2B5EF4-FFF2-40B4-BE49-F238E27FC236}">
                        <a16:creationId xmlns:a16="http://schemas.microsoft.com/office/drawing/2014/main" id="{162ACD82-3352-40BC-AA48-2F3547FF3348}"/>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39" name="Oval 46">
                    <a:extLst>
                      <a:ext uri="{FF2B5EF4-FFF2-40B4-BE49-F238E27FC236}">
                        <a16:creationId xmlns:a16="http://schemas.microsoft.com/office/drawing/2014/main" id="{3EB27A5F-E3DA-4D08-A107-2C60DD2871DD}"/>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33828" name="Text Box 47">
                <a:extLst>
                  <a:ext uri="{FF2B5EF4-FFF2-40B4-BE49-F238E27FC236}">
                    <a16:creationId xmlns:a16="http://schemas.microsoft.com/office/drawing/2014/main" id="{ED6ABA04-6B81-403F-A717-372065733676}"/>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33829" name="Text Box 48">
                <a:extLst>
                  <a:ext uri="{FF2B5EF4-FFF2-40B4-BE49-F238E27FC236}">
                    <a16:creationId xmlns:a16="http://schemas.microsoft.com/office/drawing/2014/main" id="{B817460D-86B2-4FBD-BF03-D7EC9B6A26AA}"/>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33815" name="Group 49">
              <a:extLst>
                <a:ext uri="{FF2B5EF4-FFF2-40B4-BE49-F238E27FC236}">
                  <a16:creationId xmlns:a16="http://schemas.microsoft.com/office/drawing/2014/main" id="{57A2F77D-E99F-4468-9ADF-C6ACAED683B7}"/>
                </a:ext>
              </a:extLst>
            </p:cNvPr>
            <p:cNvGrpSpPr>
              <a:grpSpLocks/>
            </p:cNvGrpSpPr>
            <p:nvPr/>
          </p:nvGrpSpPr>
          <p:grpSpPr bwMode="auto">
            <a:xfrm>
              <a:off x="3261" y="1027"/>
              <a:ext cx="1318" cy="3233"/>
              <a:chOff x="3302" y="1003"/>
              <a:chExt cx="1277" cy="3197"/>
            </a:xfrm>
          </p:grpSpPr>
          <p:grpSp>
            <p:nvGrpSpPr>
              <p:cNvPr id="33816" name="Group 50">
                <a:extLst>
                  <a:ext uri="{FF2B5EF4-FFF2-40B4-BE49-F238E27FC236}">
                    <a16:creationId xmlns:a16="http://schemas.microsoft.com/office/drawing/2014/main" id="{1E183D02-D178-4FFD-97BC-B4D782EAAE05}"/>
                  </a:ext>
                </a:extLst>
              </p:cNvPr>
              <p:cNvGrpSpPr>
                <a:grpSpLocks/>
              </p:cNvGrpSpPr>
              <p:nvPr/>
            </p:nvGrpSpPr>
            <p:grpSpPr bwMode="auto">
              <a:xfrm>
                <a:off x="3302" y="1003"/>
                <a:ext cx="1277" cy="3197"/>
                <a:chOff x="3302" y="1003"/>
                <a:chExt cx="1277" cy="3197"/>
              </a:xfrm>
            </p:grpSpPr>
            <p:grpSp>
              <p:nvGrpSpPr>
                <p:cNvPr id="33818" name="Group 51">
                  <a:extLst>
                    <a:ext uri="{FF2B5EF4-FFF2-40B4-BE49-F238E27FC236}">
                      <a16:creationId xmlns:a16="http://schemas.microsoft.com/office/drawing/2014/main" id="{4586270F-BFBA-4396-91FA-0EFC1AE2405F}"/>
                    </a:ext>
                  </a:extLst>
                </p:cNvPr>
                <p:cNvGrpSpPr>
                  <a:grpSpLocks/>
                </p:cNvGrpSpPr>
                <p:nvPr/>
              </p:nvGrpSpPr>
              <p:grpSpPr bwMode="auto">
                <a:xfrm>
                  <a:off x="3302" y="1003"/>
                  <a:ext cx="1277" cy="3197"/>
                  <a:chOff x="3302" y="1003"/>
                  <a:chExt cx="1277" cy="3197"/>
                </a:xfrm>
              </p:grpSpPr>
              <p:grpSp>
                <p:nvGrpSpPr>
                  <p:cNvPr id="33820" name="Group 52">
                    <a:extLst>
                      <a:ext uri="{FF2B5EF4-FFF2-40B4-BE49-F238E27FC236}">
                        <a16:creationId xmlns:a16="http://schemas.microsoft.com/office/drawing/2014/main" id="{82FB9A08-D6C4-43CD-882D-201ABEE679D5}"/>
                      </a:ext>
                    </a:extLst>
                  </p:cNvPr>
                  <p:cNvGrpSpPr>
                    <a:grpSpLocks/>
                  </p:cNvGrpSpPr>
                  <p:nvPr/>
                </p:nvGrpSpPr>
                <p:grpSpPr bwMode="auto">
                  <a:xfrm>
                    <a:off x="3302" y="1003"/>
                    <a:ext cx="1206" cy="3197"/>
                    <a:chOff x="3302" y="1003"/>
                    <a:chExt cx="1206" cy="3197"/>
                  </a:xfrm>
                </p:grpSpPr>
                <p:grpSp>
                  <p:nvGrpSpPr>
                    <p:cNvPr id="33822" name="Group 53">
                      <a:extLst>
                        <a:ext uri="{FF2B5EF4-FFF2-40B4-BE49-F238E27FC236}">
                          <a16:creationId xmlns:a16="http://schemas.microsoft.com/office/drawing/2014/main" id="{5BE8876F-4B1B-4EEB-A47F-AB9AB728109B}"/>
                        </a:ext>
                      </a:extLst>
                    </p:cNvPr>
                    <p:cNvGrpSpPr>
                      <a:grpSpLocks/>
                    </p:cNvGrpSpPr>
                    <p:nvPr/>
                  </p:nvGrpSpPr>
                  <p:grpSpPr bwMode="auto">
                    <a:xfrm>
                      <a:off x="3389" y="1003"/>
                      <a:ext cx="939" cy="3197"/>
                      <a:chOff x="3389" y="1003"/>
                      <a:chExt cx="939" cy="3197"/>
                    </a:xfrm>
                  </p:grpSpPr>
                  <p:pic>
                    <p:nvPicPr>
                      <p:cNvPr id="33825" name="Picture 54" descr="SwadisthanaChakraChartjpeg-96Kb">
                        <a:extLst>
                          <a:ext uri="{FF2B5EF4-FFF2-40B4-BE49-F238E27FC236}">
                            <a16:creationId xmlns:a16="http://schemas.microsoft.com/office/drawing/2014/main" id="{DFB804C0-AEF6-4E1D-BDAA-0603E081C2EE}"/>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6" name="Freeform 55">
                        <a:extLst>
                          <a:ext uri="{FF2B5EF4-FFF2-40B4-BE49-F238E27FC236}">
                            <a16:creationId xmlns:a16="http://schemas.microsoft.com/office/drawing/2014/main" id="{83998C37-8BCE-48B6-B965-FC6A87B07870}"/>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33823" name="Freeform 56">
                      <a:extLst>
                        <a:ext uri="{FF2B5EF4-FFF2-40B4-BE49-F238E27FC236}">
                          <a16:creationId xmlns:a16="http://schemas.microsoft.com/office/drawing/2014/main" id="{CD642084-3EB5-450F-8815-B56CE36BB13B}"/>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33824" name="Freeform 57">
                      <a:extLst>
                        <a:ext uri="{FF2B5EF4-FFF2-40B4-BE49-F238E27FC236}">
                          <a16:creationId xmlns:a16="http://schemas.microsoft.com/office/drawing/2014/main" id="{BEEC17F1-EC84-4426-B7FB-69AA7DE6599B}"/>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33821" name="Oval 58">
                    <a:extLst>
                      <a:ext uri="{FF2B5EF4-FFF2-40B4-BE49-F238E27FC236}">
                        <a16:creationId xmlns:a16="http://schemas.microsoft.com/office/drawing/2014/main" id="{02D24747-18F6-48D0-979B-FD11E726E030}"/>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33819" name="Freeform 59">
                  <a:extLst>
                    <a:ext uri="{FF2B5EF4-FFF2-40B4-BE49-F238E27FC236}">
                      <a16:creationId xmlns:a16="http://schemas.microsoft.com/office/drawing/2014/main" id="{64847D3F-0A03-40D2-8134-0522621534D7}"/>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33817" name="Freeform 60">
                <a:extLst>
                  <a:ext uri="{FF2B5EF4-FFF2-40B4-BE49-F238E27FC236}">
                    <a16:creationId xmlns:a16="http://schemas.microsoft.com/office/drawing/2014/main" id="{0551E037-6F49-479E-8109-FE075E74B03F}"/>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33795" name="Oval 61">
            <a:extLst>
              <a:ext uri="{FF2B5EF4-FFF2-40B4-BE49-F238E27FC236}">
                <a16:creationId xmlns:a16="http://schemas.microsoft.com/office/drawing/2014/main" id="{071A2495-0940-4D30-9B2F-161225C77246}"/>
              </a:ext>
            </a:extLst>
          </p:cNvPr>
          <p:cNvSpPr>
            <a:spLocks noChangeArrowheads="1"/>
          </p:cNvSpPr>
          <p:nvPr/>
        </p:nvSpPr>
        <p:spPr bwMode="auto">
          <a:xfrm>
            <a:off x="7175500" y="4418013"/>
            <a:ext cx="190500" cy="190500"/>
          </a:xfrm>
          <a:prstGeom prst="ellipse">
            <a:avLst/>
          </a:prstGeom>
          <a:solidFill>
            <a:srgbClr val="339966"/>
          </a:solidFill>
          <a:ln w="9525" algn="ctr">
            <a:solidFill>
              <a:srgbClr val="F8F8F8"/>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796" name="Oval 62">
            <a:extLst>
              <a:ext uri="{FF2B5EF4-FFF2-40B4-BE49-F238E27FC236}">
                <a16:creationId xmlns:a16="http://schemas.microsoft.com/office/drawing/2014/main" id="{E1588E77-98D5-4D00-A9B1-BD9B6B72540F}"/>
              </a:ext>
            </a:extLst>
          </p:cNvPr>
          <p:cNvSpPr>
            <a:spLocks noChangeArrowheads="1"/>
          </p:cNvSpPr>
          <p:nvPr/>
        </p:nvSpPr>
        <p:spPr bwMode="auto">
          <a:xfrm>
            <a:off x="7265988" y="4926013"/>
            <a:ext cx="190500" cy="190500"/>
          </a:xfrm>
          <a:prstGeom prst="ellipse">
            <a:avLst/>
          </a:prstGeom>
          <a:solidFill>
            <a:srgbClr val="ECE102"/>
          </a:solidFill>
          <a:ln w="9525" algn="ctr">
            <a:solidFill>
              <a:srgbClr val="F8F8F8"/>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797" name="Oval 63">
            <a:extLst>
              <a:ext uri="{FF2B5EF4-FFF2-40B4-BE49-F238E27FC236}">
                <a16:creationId xmlns:a16="http://schemas.microsoft.com/office/drawing/2014/main" id="{32F90211-D17F-4198-BBD6-97B3D8A3A197}"/>
              </a:ext>
            </a:extLst>
          </p:cNvPr>
          <p:cNvSpPr>
            <a:spLocks noChangeArrowheads="1"/>
          </p:cNvSpPr>
          <p:nvPr/>
        </p:nvSpPr>
        <p:spPr bwMode="auto">
          <a:xfrm>
            <a:off x="7083425" y="3554413"/>
            <a:ext cx="190500" cy="190500"/>
          </a:xfrm>
          <a:prstGeom prst="ellipse">
            <a:avLst/>
          </a:prstGeom>
          <a:solidFill>
            <a:srgbClr val="CC0000"/>
          </a:solidFill>
          <a:ln w="9525" algn="ctr">
            <a:solidFill>
              <a:srgbClr val="F8F8F8"/>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798" name="Oval 64">
            <a:extLst>
              <a:ext uri="{FF2B5EF4-FFF2-40B4-BE49-F238E27FC236}">
                <a16:creationId xmlns:a16="http://schemas.microsoft.com/office/drawing/2014/main" id="{94E5C3F8-0CAA-4433-AED5-C93806AEE2F2}"/>
              </a:ext>
            </a:extLst>
          </p:cNvPr>
          <p:cNvSpPr>
            <a:spLocks noChangeArrowheads="1"/>
          </p:cNvSpPr>
          <p:nvPr/>
        </p:nvSpPr>
        <p:spPr bwMode="auto">
          <a:xfrm>
            <a:off x="7346950" y="2873375"/>
            <a:ext cx="190500" cy="190500"/>
          </a:xfrm>
          <a:prstGeom prst="ellipse">
            <a:avLst/>
          </a:prstGeom>
          <a:solidFill>
            <a:srgbClr val="3366FF"/>
          </a:solidFill>
          <a:ln w="9525" algn="ctr">
            <a:solidFill>
              <a:srgbClr val="F8F8F8"/>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799" name="Oval 65">
            <a:extLst>
              <a:ext uri="{FF2B5EF4-FFF2-40B4-BE49-F238E27FC236}">
                <a16:creationId xmlns:a16="http://schemas.microsoft.com/office/drawing/2014/main" id="{B5FAB50D-7289-449E-B912-D83AD549FDED}"/>
              </a:ext>
            </a:extLst>
          </p:cNvPr>
          <p:cNvSpPr>
            <a:spLocks noChangeArrowheads="1"/>
          </p:cNvSpPr>
          <p:nvPr/>
        </p:nvSpPr>
        <p:spPr bwMode="auto">
          <a:xfrm>
            <a:off x="7429500" y="2030413"/>
            <a:ext cx="190500" cy="190500"/>
          </a:xfrm>
          <a:prstGeom prst="ellipse">
            <a:avLst/>
          </a:prstGeom>
          <a:solidFill>
            <a:srgbClr val="F8F8F8"/>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00" name="Oval 66">
            <a:extLst>
              <a:ext uri="{FF2B5EF4-FFF2-40B4-BE49-F238E27FC236}">
                <a16:creationId xmlns:a16="http://schemas.microsoft.com/office/drawing/2014/main" id="{14E59E6B-73A4-4B87-A0B6-9F575A86A5A7}"/>
              </a:ext>
            </a:extLst>
          </p:cNvPr>
          <p:cNvSpPr>
            <a:spLocks noChangeArrowheads="1"/>
          </p:cNvSpPr>
          <p:nvPr/>
        </p:nvSpPr>
        <p:spPr bwMode="auto">
          <a:xfrm>
            <a:off x="7429500" y="1714500"/>
            <a:ext cx="190500" cy="190500"/>
          </a:xfrm>
          <a:prstGeom prst="ellipse">
            <a:avLst/>
          </a:prstGeom>
          <a:gradFill rotWithShape="1">
            <a:gsLst>
              <a:gs pos="0">
                <a:srgbClr val="CC66FF"/>
              </a:gs>
              <a:gs pos="100000">
                <a:schemeClr val="hlink"/>
              </a:gs>
            </a:gsLst>
            <a:path path="shape">
              <a:fillToRect l="50000" t="50000" r="50000" b="50000"/>
            </a:path>
          </a:gradFill>
          <a:ln w="9525" algn="ctr">
            <a:solidFill>
              <a:srgbClr val="00959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3801" name="Oval 67">
            <a:extLst>
              <a:ext uri="{FF2B5EF4-FFF2-40B4-BE49-F238E27FC236}">
                <a16:creationId xmlns:a16="http://schemas.microsoft.com/office/drawing/2014/main" id="{E7DECF0F-FE26-4138-AEE5-F8F85E91F2F6}"/>
              </a:ext>
            </a:extLst>
          </p:cNvPr>
          <p:cNvSpPr>
            <a:spLocks noChangeArrowheads="1"/>
          </p:cNvSpPr>
          <p:nvPr/>
        </p:nvSpPr>
        <p:spPr bwMode="auto">
          <a:xfrm>
            <a:off x="6977063" y="5448300"/>
            <a:ext cx="190500" cy="190500"/>
          </a:xfrm>
          <a:prstGeom prst="ellipse">
            <a:avLst/>
          </a:prstGeom>
          <a:solidFill>
            <a:srgbClr val="E25B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nvGrpSpPr>
          <p:cNvPr id="33802" name="Group 68">
            <a:extLst>
              <a:ext uri="{FF2B5EF4-FFF2-40B4-BE49-F238E27FC236}">
                <a16:creationId xmlns:a16="http://schemas.microsoft.com/office/drawing/2014/main" id="{B4C812D3-209B-4276-81B5-2E94CA15F576}"/>
              </a:ext>
            </a:extLst>
          </p:cNvPr>
          <p:cNvGrpSpPr>
            <a:grpSpLocks/>
          </p:cNvGrpSpPr>
          <p:nvPr/>
        </p:nvGrpSpPr>
        <p:grpSpPr bwMode="auto">
          <a:xfrm>
            <a:off x="6883400" y="1041400"/>
            <a:ext cx="1406525" cy="765175"/>
            <a:chOff x="3376" y="656"/>
            <a:chExt cx="886" cy="482"/>
          </a:xfrm>
        </p:grpSpPr>
        <p:pic>
          <p:nvPicPr>
            <p:cNvPr id="33805" name="Picture 69" descr="Chakra Chart with labels RGB transperent">
              <a:extLst>
                <a:ext uri="{FF2B5EF4-FFF2-40B4-BE49-F238E27FC236}">
                  <a16:creationId xmlns:a16="http://schemas.microsoft.com/office/drawing/2014/main" id="{88C93277-39DD-4C8D-9130-84943A433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556" r="36008" b="86847"/>
            <a:stretch>
              <a:fillRect/>
            </a:stretch>
          </p:blipFill>
          <p:spPr bwMode="auto">
            <a:xfrm>
              <a:off x="3376" y="656"/>
              <a:ext cx="82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3806" name="Rectangle 70">
              <a:extLst>
                <a:ext uri="{FF2B5EF4-FFF2-40B4-BE49-F238E27FC236}">
                  <a16:creationId xmlns:a16="http://schemas.microsoft.com/office/drawing/2014/main" id="{92439136-12C3-4C2A-82C5-85D5FCF95F1E}"/>
                </a:ext>
              </a:extLst>
            </p:cNvPr>
            <p:cNvSpPr>
              <a:spLocks noChangeArrowheads="1"/>
            </p:cNvSpPr>
            <p:nvPr/>
          </p:nvSpPr>
          <p:spPr bwMode="auto">
            <a:xfrm>
              <a:off x="4025" y="1049"/>
              <a:ext cx="23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33803" name="Rectangle 71">
            <a:extLst>
              <a:ext uri="{FF2B5EF4-FFF2-40B4-BE49-F238E27FC236}">
                <a16:creationId xmlns:a16="http://schemas.microsoft.com/office/drawing/2014/main" id="{2C5183AD-99CE-42D1-82E4-B631ED2017C3}"/>
              </a:ext>
            </a:extLst>
          </p:cNvPr>
          <p:cNvSpPr>
            <a:spLocks noChangeArrowheads="1"/>
          </p:cNvSpPr>
          <p:nvPr/>
        </p:nvSpPr>
        <p:spPr bwMode="auto">
          <a:xfrm>
            <a:off x="1524000" y="2603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3600">
                <a:solidFill>
                  <a:srgbClr val="27774F"/>
                </a:solidFill>
                <a:latin typeface="Arial Rounded MT Bold" panose="020F0704030504030204" pitchFamily="34" charset="0"/>
              </a:rPr>
              <a:t>The</a:t>
            </a:r>
            <a:r>
              <a:rPr lang="en-AU" altLang="en-US" sz="1600">
                <a:latin typeface="Arial Rounded MT Bold" panose="020F0704030504030204" pitchFamily="34" charset="0"/>
              </a:rPr>
              <a:t> </a:t>
            </a:r>
            <a:r>
              <a:rPr lang="en-AU" altLang="en-US" sz="3600">
                <a:solidFill>
                  <a:srgbClr val="27774F"/>
                </a:solidFill>
                <a:latin typeface="Arial Rounded MT Bold" panose="020F0704030504030204" pitchFamily="34" charset="0"/>
              </a:rPr>
              <a:t>Subtle</a:t>
            </a:r>
            <a:r>
              <a:rPr lang="en-AU" altLang="en-US" sz="1600">
                <a:latin typeface="Arial Rounded MT Bold" panose="020F0704030504030204" pitchFamily="34" charset="0"/>
              </a:rPr>
              <a:t> </a:t>
            </a:r>
            <a:r>
              <a:rPr lang="en-AU" altLang="en-US" sz="3600">
                <a:solidFill>
                  <a:srgbClr val="27774F"/>
                </a:solidFill>
                <a:latin typeface="Arial Rounded MT Bold" panose="020F0704030504030204" pitchFamily="34" charset="0"/>
              </a:rPr>
              <a:t>System &amp; Chakras</a:t>
            </a:r>
            <a:endParaRPr lang="en-US" altLang="en-US" sz="3600">
              <a:solidFill>
                <a:srgbClr val="27774F"/>
              </a:solidFill>
              <a:latin typeface="Arial Rounded MT Bold" panose="020F0704030504030204" pitchFamily="34" charset="0"/>
            </a:endParaRPr>
          </a:p>
        </p:txBody>
      </p:sp>
      <p:sp>
        <p:nvSpPr>
          <p:cNvPr id="33804" name="Rectangle 72">
            <a:extLst>
              <a:ext uri="{FF2B5EF4-FFF2-40B4-BE49-F238E27FC236}">
                <a16:creationId xmlns:a16="http://schemas.microsoft.com/office/drawing/2014/main" id="{0343BAD2-F34D-4700-85F7-B8A5A90142F7}"/>
              </a:ext>
            </a:extLst>
          </p:cNvPr>
          <p:cNvSpPr>
            <a:spLocks noChangeArrowheads="1"/>
          </p:cNvSpPr>
          <p:nvPr/>
        </p:nvSpPr>
        <p:spPr bwMode="auto">
          <a:xfrm>
            <a:off x="8428038" y="1020763"/>
            <a:ext cx="2238375" cy="5303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2">
            <a:extLst>
              <a:ext uri="{FF2B5EF4-FFF2-40B4-BE49-F238E27FC236}">
                <a16:creationId xmlns:a16="http://schemas.microsoft.com/office/drawing/2014/main" id="{4CA227E1-35C9-4D52-9258-36E66B269968}"/>
              </a:ext>
            </a:extLst>
          </p:cNvPr>
          <p:cNvSpPr>
            <a:spLocks noChangeArrowheads="1"/>
          </p:cNvSpPr>
          <p:nvPr/>
        </p:nvSpPr>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19" name="Rectangle 71">
            <a:extLst>
              <a:ext uri="{FF2B5EF4-FFF2-40B4-BE49-F238E27FC236}">
                <a16:creationId xmlns:a16="http://schemas.microsoft.com/office/drawing/2014/main" id="{6A701F83-8AFC-4D6A-9099-5B42E2C405A4}"/>
              </a:ext>
            </a:extLst>
          </p:cNvPr>
          <p:cNvSpPr>
            <a:spLocks noChangeArrowheads="1"/>
          </p:cNvSpPr>
          <p:nvPr/>
        </p:nvSpPr>
        <p:spPr bwMode="auto">
          <a:xfrm>
            <a:off x="13462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a:solidFill>
                  <a:srgbClr val="27774F"/>
                </a:solidFill>
                <a:latin typeface="Arial Rounded MT Bold" panose="020F0704030504030204" pitchFamily="34" charset="0"/>
              </a:rPr>
              <a:t>The</a:t>
            </a:r>
            <a:r>
              <a:rPr lang="en-AU" altLang="en-US" sz="1400">
                <a:latin typeface="Arial Rounded MT Bold" panose="020F0704030504030204" pitchFamily="34" charset="0"/>
              </a:rPr>
              <a:t> </a:t>
            </a:r>
            <a:r>
              <a:rPr lang="en-AU" altLang="en-US">
                <a:solidFill>
                  <a:srgbClr val="27774F"/>
                </a:solidFill>
                <a:latin typeface="Arial Rounded MT Bold" panose="020F0704030504030204" pitchFamily="34" charset="0"/>
              </a:rPr>
              <a:t>Subtle</a:t>
            </a:r>
            <a:r>
              <a:rPr lang="en-AU" altLang="en-US" sz="1400">
                <a:latin typeface="Arial Rounded MT Bold" panose="020F0704030504030204" pitchFamily="34" charset="0"/>
              </a:rPr>
              <a:t> </a:t>
            </a:r>
            <a:r>
              <a:rPr lang="en-AU" altLang="en-US">
                <a:solidFill>
                  <a:srgbClr val="27774F"/>
                </a:solidFill>
                <a:latin typeface="Arial Rounded MT Bold" panose="020F0704030504030204" pitchFamily="34" charset="0"/>
              </a:rPr>
              <a:t>System &amp; </a:t>
            </a:r>
          </a:p>
          <a:p>
            <a:pPr algn="ctr" eaLnBrk="1" hangingPunct="1">
              <a:spcBef>
                <a:spcPct val="0"/>
              </a:spcBef>
              <a:buFontTx/>
              <a:buNone/>
            </a:pPr>
            <a:r>
              <a:rPr lang="en-AU" altLang="en-US">
                <a:solidFill>
                  <a:srgbClr val="27774F"/>
                </a:solidFill>
                <a:latin typeface="Arial Rounded MT Bold" panose="020F0704030504030204" pitchFamily="34" charset="0"/>
              </a:rPr>
              <a:t>The Autonomic Nervous System</a:t>
            </a:r>
            <a:endParaRPr lang="en-US" altLang="en-US">
              <a:solidFill>
                <a:srgbClr val="27774F"/>
              </a:solidFill>
              <a:latin typeface="Arial Rounded MT Bold" panose="020F0704030504030204" pitchFamily="34" charset="0"/>
            </a:endParaRPr>
          </a:p>
        </p:txBody>
      </p:sp>
      <p:pic>
        <p:nvPicPr>
          <p:cNvPr id="34820" name="Picture 75" descr="C:\Users\System Administrator\Desktop\Backup\Users\Gabrielle Mane\Documents\Sahaja Yoga\Sahaja Yoga\Medical\autonomicns1.jpg">
            <a:extLst>
              <a:ext uri="{FF2B5EF4-FFF2-40B4-BE49-F238E27FC236}">
                <a16:creationId xmlns:a16="http://schemas.microsoft.com/office/drawing/2014/main" id="{B650E7DD-2BCE-40F1-A524-A11E05FBC3F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082" b="4747"/>
          <a:stretch>
            <a:fillRect/>
          </a:stretch>
        </p:blipFill>
        <p:spPr bwMode="auto">
          <a:xfrm>
            <a:off x="1906588" y="1254125"/>
            <a:ext cx="8335962"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a:extLst>
              <a:ext uri="{FF2B5EF4-FFF2-40B4-BE49-F238E27FC236}">
                <a16:creationId xmlns:a16="http://schemas.microsoft.com/office/drawing/2014/main" id="{060D72AD-ACFC-4A38-8365-ED9781A71A89}"/>
              </a:ext>
            </a:extLst>
          </p:cNvPr>
          <p:cNvGrpSpPr>
            <a:grpSpLocks/>
          </p:cNvGrpSpPr>
          <p:nvPr/>
        </p:nvGrpSpPr>
        <p:grpSpPr bwMode="auto">
          <a:xfrm>
            <a:off x="1524000" y="0"/>
            <a:ext cx="9144000" cy="6858000"/>
            <a:chOff x="0" y="0"/>
            <a:chExt cx="5760" cy="4320"/>
          </a:xfrm>
        </p:grpSpPr>
        <p:sp>
          <p:nvSpPr>
            <p:cNvPr id="36894" name="Rectangle 3">
              <a:extLst>
                <a:ext uri="{FF2B5EF4-FFF2-40B4-BE49-F238E27FC236}">
                  <a16:creationId xmlns:a16="http://schemas.microsoft.com/office/drawing/2014/main" id="{E3BE93A4-9664-4573-952E-AF8573DA21A2}"/>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95" name="Rectangle 4">
              <a:extLst>
                <a:ext uri="{FF2B5EF4-FFF2-40B4-BE49-F238E27FC236}">
                  <a16:creationId xmlns:a16="http://schemas.microsoft.com/office/drawing/2014/main" id="{62438866-E4C6-4468-9FE9-A685AD2963C6}"/>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96" name="Rectangle 5">
              <a:extLst>
                <a:ext uri="{FF2B5EF4-FFF2-40B4-BE49-F238E27FC236}">
                  <a16:creationId xmlns:a16="http://schemas.microsoft.com/office/drawing/2014/main" id="{9BE495A1-451E-480D-AAE3-BAAFE94B41BD}"/>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36897" name="Picture 6" descr="Chakra Chart with labels RGB transperent">
              <a:extLst>
                <a:ext uri="{FF2B5EF4-FFF2-40B4-BE49-F238E27FC236}">
                  <a16:creationId xmlns:a16="http://schemas.microsoft.com/office/drawing/2014/main" id="{ADA1394A-2A7E-4832-A108-92F2FA928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6898" name="Freeform 7">
              <a:extLst>
                <a:ext uri="{FF2B5EF4-FFF2-40B4-BE49-F238E27FC236}">
                  <a16:creationId xmlns:a16="http://schemas.microsoft.com/office/drawing/2014/main" id="{5B4C74C8-B216-429A-8804-E3179F8C8B65}"/>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36899" name="Group 8">
              <a:extLst>
                <a:ext uri="{FF2B5EF4-FFF2-40B4-BE49-F238E27FC236}">
                  <a16:creationId xmlns:a16="http://schemas.microsoft.com/office/drawing/2014/main" id="{F7E1F8B2-8003-48A8-BCA6-D67DF4B1D9C0}"/>
                </a:ext>
              </a:extLst>
            </p:cNvPr>
            <p:cNvGrpSpPr>
              <a:grpSpLocks/>
            </p:cNvGrpSpPr>
            <p:nvPr/>
          </p:nvGrpSpPr>
          <p:grpSpPr bwMode="auto">
            <a:xfrm>
              <a:off x="4580" y="3354"/>
              <a:ext cx="281" cy="215"/>
              <a:chOff x="4580" y="3354"/>
              <a:chExt cx="281" cy="215"/>
            </a:xfrm>
          </p:grpSpPr>
          <p:sp>
            <p:nvSpPr>
              <p:cNvPr id="36947" name="Oval 9">
                <a:extLst>
                  <a:ext uri="{FF2B5EF4-FFF2-40B4-BE49-F238E27FC236}">
                    <a16:creationId xmlns:a16="http://schemas.microsoft.com/office/drawing/2014/main" id="{F072EEDD-4D94-4445-A19E-03134D69A074}"/>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8" name="Oval 10">
                <a:extLst>
                  <a:ext uri="{FF2B5EF4-FFF2-40B4-BE49-F238E27FC236}">
                    <a16:creationId xmlns:a16="http://schemas.microsoft.com/office/drawing/2014/main" id="{8CD277D9-41F9-442D-A596-86217B4E28BB}"/>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9" name="Oval 11">
                <a:extLst>
                  <a:ext uri="{FF2B5EF4-FFF2-40B4-BE49-F238E27FC236}">
                    <a16:creationId xmlns:a16="http://schemas.microsoft.com/office/drawing/2014/main" id="{4199DFB9-D31E-4E21-84FE-5F32F345419F}"/>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50" name="Oval 12">
                <a:extLst>
                  <a:ext uri="{FF2B5EF4-FFF2-40B4-BE49-F238E27FC236}">
                    <a16:creationId xmlns:a16="http://schemas.microsoft.com/office/drawing/2014/main" id="{BB387D3F-DC49-4B12-B38A-7A4AF58416B0}"/>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51" name="Oval 13">
                <a:extLst>
                  <a:ext uri="{FF2B5EF4-FFF2-40B4-BE49-F238E27FC236}">
                    <a16:creationId xmlns:a16="http://schemas.microsoft.com/office/drawing/2014/main" id="{4B83087F-0C46-4E1B-927F-338593346B24}"/>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6900" name="Group 14">
              <a:extLst>
                <a:ext uri="{FF2B5EF4-FFF2-40B4-BE49-F238E27FC236}">
                  <a16:creationId xmlns:a16="http://schemas.microsoft.com/office/drawing/2014/main" id="{74DF98C3-F0E2-4BED-9821-4FE56BC4F092}"/>
                </a:ext>
              </a:extLst>
            </p:cNvPr>
            <p:cNvGrpSpPr>
              <a:grpSpLocks/>
            </p:cNvGrpSpPr>
            <p:nvPr/>
          </p:nvGrpSpPr>
          <p:grpSpPr bwMode="auto">
            <a:xfrm flipH="1">
              <a:off x="5074" y="3358"/>
              <a:ext cx="281" cy="215"/>
              <a:chOff x="4580" y="3354"/>
              <a:chExt cx="281" cy="215"/>
            </a:xfrm>
          </p:grpSpPr>
          <p:sp>
            <p:nvSpPr>
              <p:cNvPr id="36942" name="Oval 15">
                <a:extLst>
                  <a:ext uri="{FF2B5EF4-FFF2-40B4-BE49-F238E27FC236}">
                    <a16:creationId xmlns:a16="http://schemas.microsoft.com/office/drawing/2014/main" id="{86C2F972-8FDA-4B2C-B94B-B472E14E7391}"/>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3" name="Oval 16">
                <a:extLst>
                  <a:ext uri="{FF2B5EF4-FFF2-40B4-BE49-F238E27FC236}">
                    <a16:creationId xmlns:a16="http://schemas.microsoft.com/office/drawing/2014/main" id="{FD5A7397-F454-4ABE-A1C4-B6B4C1BFDF14}"/>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4" name="Oval 17">
                <a:extLst>
                  <a:ext uri="{FF2B5EF4-FFF2-40B4-BE49-F238E27FC236}">
                    <a16:creationId xmlns:a16="http://schemas.microsoft.com/office/drawing/2014/main" id="{CE0CDA6E-A59C-4BBF-8719-493A7D3C358D}"/>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5" name="Oval 18">
                <a:extLst>
                  <a:ext uri="{FF2B5EF4-FFF2-40B4-BE49-F238E27FC236}">
                    <a16:creationId xmlns:a16="http://schemas.microsoft.com/office/drawing/2014/main" id="{8A5E5A83-28F9-4E74-8562-6FBD8EDA470E}"/>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6" name="Oval 19">
                <a:extLst>
                  <a:ext uri="{FF2B5EF4-FFF2-40B4-BE49-F238E27FC236}">
                    <a16:creationId xmlns:a16="http://schemas.microsoft.com/office/drawing/2014/main" id="{848CC6CB-5D03-4EBD-9647-65023D7A504E}"/>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6901" name="Group 20">
              <a:extLst>
                <a:ext uri="{FF2B5EF4-FFF2-40B4-BE49-F238E27FC236}">
                  <a16:creationId xmlns:a16="http://schemas.microsoft.com/office/drawing/2014/main" id="{AF5AA716-7E6C-446A-AB61-3259A9F61D5C}"/>
                </a:ext>
              </a:extLst>
            </p:cNvPr>
            <p:cNvGrpSpPr>
              <a:grpSpLocks/>
            </p:cNvGrpSpPr>
            <p:nvPr/>
          </p:nvGrpSpPr>
          <p:grpSpPr bwMode="auto">
            <a:xfrm>
              <a:off x="4194" y="1165"/>
              <a:ext cx="1563" cy="2516"/>
              <a:chOff x="4194" y="1165"/>
              <a:chExt cx="1563" cy="2516"/>
            </a:xfrm>
          </p:grpSpPr>
          <p:grpSp>
            <p:nvGrpSpPr>
              <p:cNvPr id="36914" name="Group 21">
                <a:extLst>
                  <a:ext uri="{FF2B5EF4-FFF2-40B4-BE49-F238E27FC236}">
                    <a16:creationId xmlns:a16="http://schemas.microsoft.com/office/drawing/2014/main" id="{49C49EC3-0B37-44DC-9839-CA1511C56635}"/>
                  </a:ext>
                </a:extLst>
              </p:cNvPr>
              <p:cNvGrpSpPr>
                <a:grpSpLocks/>
              </p:cNvGrpSpPr>
              <p:nvPr/>
            </p:nvGrpSpPr>
            <p:grpSpPr bwMode="auto">
              <a:xfrm>
                <a:off x="4194" y="1190"/>
                <a:ext cx="1563" cy="2491"/>
                <a:chOff x="4194" y="1190"/>
                <a:chExt cx="1563" cy="2491"/>
              </a:xfrm>
            </p:grpSpPr>
            <p:pic>
              <p:nvPicPr>
                <p:cNvPr id="36917" name="Picture 22" descr="SwadisthanaChakraChartjpeg-96Kb">
                  <a:extLst>
                    <a:ext uri="{FF2B5EF4-FFF2-40B4-BE49-F238E27FC236}">
                      <a16:creationId xmlns:a16="http://schemas.microsoft.com/office/drawing/2014/main" id="{1D44631B-8289-43E5-9E7F-31D2BFC7D53C}"/>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18" name="Group 23">
                  <a:extLst>
                    <a:ext uri="{FF2B5EF4-FFF2-40B4-BE49-F238E27FC236}">
                      <a16:creationId xmlns:a16="http://schemas.microsoft.com/office/drawing/2014/main" id="{EC046BCC-EC5A-4A30-9D91-92D26E05AB87}"/>
                    </a:ext>
                  </a:extLst>
                </p:cNvPr>
                <p:cNvGrpSpPr>
                  <a:grpSpLocks/>
                </p:cNvGrpSpPr>
                <p:nvPr/>
              </p:nvGrpSpPr>
              <p:grpSpPr bwMode="auto">
                <a:xfrm>
                  <a:off x="4394" y="1567"/>
                  <a:ext cx="412" cy="508"/>
                  <a:chOff x="4394" y="1567"/>
                  <a:chExt cx="412" cy="508"/>
                </a:xfrm>
              </p:grpSpPr>
              <p:sp>
                <p:nvSpPr>
                  <p:cNvPr id="36937" name="Freeform 24">
                    <a:extLst>
                      <a:ext uri="{FF2B5EF4-FFF2-40B4-BE49-F238E27FC236}">
                        <a16:creationId xmlns:a16="http://schemas.microsoft.com/office/drawing/2014/main" id="{C5BFCC70-9570-4E56-907F-0A7595A9F97B}"/>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36938" name="AutoShape 25">
                    <a:extLst>
                      <a:ext uri="{FF2B5EF4-FFF2-40B4-BE49-F238E27FC236}">
                        <a16:creationId xmlns:a16="http://schemas.microsoft.com/office/drawing/2014/main" id="{F8502F5A-92EA-41D3-A88A-6F3ECBE2FED0}"/>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39" name="AutoShape 26">
                    <a:extLst>
                      <a:ext uri="{FF2B5EF4-FFF2-40B4-BE49-F238E27FC236}">
                        <a16:creationId xmlns:a16="http://schemas.microsoft.com/office/drawing/2014/main" id="{900007A9-6BD3-46FC-A6EB-E2EC1FEF4D86}"/>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0" name="AutoShape 27">
                    <a:extLst>
                      <a:ext uri="{FF2B5EF4-FFF2-40B4-BE49-F238E27FC236}">
                        <a16:creationId xmlns:a16="http://schemas.microsoft.com/office/drawing/2014/main" id="{0253CE4A-E3E0-467E-B3C3-E709F713D2D3}"/>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41" name="AutoShape 28">
                    <a:extLst>
                      <a:ext uri="{FF2B5EF4-FFF2-40B4-BE49-F238E27FC236}">
                        <a16:creationId xmlns:a16="http://schemas.microsoft.com/office/drawing/2014/main" id="{49753A42-E715-46A2-BD75-AF44412F95C2}"/>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6919" name="Group 29">
                  <a:extLst>
                    <a:ext uri="{FF2B5EF4-FFF2-40B4-BE49-F238E27FC236}">
                      <a16:creationId xmlns:a16="http://schemas.microsoft.com/office/drawing/2014/main" id="{359EDFA5-D56E-4F64-AC8B-1F305033DB31}"/>
                    </a:ext>
                  </a:extLst>
                </p:cNvPr>
                <p:cNvGrpSpPr>
                  <a:grpSpLocks/>
                </p:cNvGrpSpPr>
                <p:nvPr/>
              </p:nvGrpSpPr>
              <p:grpSpPr bwMode="auto">
                <a:xfrm flipH="1">
                  <a:off x="5143" y="1574"/>
                  <a:ext cx="412" cy="508"/>
                  <a:chOff x="4394" y="1567"/>
                  <a:chExt cx="412" cy="508"/>
                </a:xfrm>
              </p:grpSpPr>
              <p:sp>
                <p:nvSpPr>
                  <p:cNvPr id="36932" name="Freeform 30">
                    <a:extLst>
                      <a:ext uri="{FF2B5EF4-FFF2-40B4-BE49-F238E27FC236}">
                        <a16:creationId xmlns:a16="http://schemas.microsoft.com/office/drawing/2014/main" id="{B414805C-18AA-42F4-8F20-738D9028E0E1}"/>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36933" name="AutoShape 31">
                    <a:extLst>
                      <a:ext uri="{FF2B5EF4-FFF2-40B4-BE49-F238E27FC236}">
                        <a16:creationId xmlns:a16="http://schemas.microsoft.com/office/drawing/2014/main" id="{F11221C0-E477-4368-A901-F9EB97F4652F}"/>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34" name="AutoShape 32">
                    <a:extLst>
                      <a:ext uri="{FF2B5EF4-FFF2-40B4-BE49-F238E27FC236}">
                        <a16:creationId xmlns:a16="http://schemas.microsoft.com/office/drawing/2014/main" id="{AACFA967-D6E8-4F03-ABA3-55949DEBBB84}"/>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35" name="AutoShape 33">
                    <a:extLst>
                      <a:ext uri="{FF2B5EF4-FFF2-40B4-BE49-F238E27FC236}">
                        <a16:creationId xmlns:a16="http://schemas.microsoft.com/office/drawing/2014/main" id="{66BD0934-CFF9-4BE2-B469-0FDBEA431DED}"/>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936" name="AutoShape 34">
                    <a:extLst>
                      <a:ext uri="{FF2B5EF4-FFF2-40B4-BE49-F238E27FC236}">
                        <a16:creationId xmlns:a16="http://schemas.microsoft.com/office/drawing/2014/main" id="{92DA9C7B-83DD-402C-8F6E-38C587F8CB68}"/>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6920" name="Group 35">
                  <a:extLst>
                    <a:ext uri="{FF2B5EF4-FFF2-40B4-BE49-F238E27FC236}">
                      <a16:creationId xmlns:a16="http://schemas.microsoft.com/office/drawing/2014/main" id="{1F059466-C62F-4087-B25F-208319164BEB}"/>
                    </a:ext>
                  </a:extLst>
                </p:cNvPr>
                <p:cNvGrpSpPr>
                  <a:grpSpLocks/>
                </p:cNvGrpSpPr>
                <p:nvPr/>
              </p:nvGrpSpPr>
              <p:grpSpPr bwMode="auto">
                <a:xfrm>
                  <a:off x="4580" y="3353"/>
                  <a:ext cx="283" cy="221"/>
                  <a:chOff x="4580" y="3353"/>
                  <a:chExt cx="283" cy="221"/>
                </a:xfrm>
              </p:grpSpPr>
              <p:sp>
                <p:nvSpPr>
                  <p:cNvPr id="36927" name="Oval 36">
                    <a:extLst>
                      <a:ext uri="{FF2B5EF4-FFF2-40B4-BE49-F238E27FC236}">
                        <a16:creationId xmlns:a16="http://schemas.microsoft.com/office/drawing/2014/main" id="{2F7B40F7-2856-48DB-9AC0-9F7C83EEBC56}"/>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28" name="Oval 37">
                    <a:extLst>
                      <a:ext uri="{FF2B5EF4-FFF2-40B4-BE49-F238E27FC236}">
                        <a16:creationId xmlns:a16="http://schemas.microsoft.com/office/drawing/2014/main" id="{44AEB3F6-3D8F-4CDD-8C19-3BA373326F58}"/>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29" name="Oval 38">
                    <a:extLst>
                      <a:ext uri="{FF2B5EF4-FFF2-40B4-BE49-F238E27FC236}">
                        <a16:creationId xmlns:a16="http://schemas.microsoft.com/office/drawing/2014/main" id="{3C950E55-2F90-4BD7-A200-8886DB9DB6C3}"/>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30" name="Oval 39">
                    <a:extLst>
                      <a:ext uri="{FF2B5EF4-FFF2-40B4-BE49-F238E27FC236}">
                        <a16:creationId xmlns:a16="http://schemas.microsoft.com/office/drawing/2014/main" id="{E3B1A3B9-18AA-40E4-BA93-20BD5046F0C0}"/>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31" name="Oval 40">
                    <a:extLst>
                      <a:ext uri="{FF2B5EF4-FFF2-40B4-BE49-F238E27FC236}">
                        <a16:creationId xmlns:a16="http://schemas.microsoft.com/office/drawing/2014/main" id="{CABA6BA4-6A6B-4F86-ABDC-8352BFE7CC1A}"/>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36921" name="Group 41">
                  <a:extLst>
                    <a:ext uri="{FF2B5EF4-FFF2-40B4-BE49-F238E27FC236}">
                      <a16:creationId xmlns:a16="http://schemas.microsoft.com/office/drawing/2014/main" id="{3654C50C-BA7A-4811-B17B-53556F27977E}"/>
                    </a:ext>
                  </a:extLst>
                </p:cNvPr>
                <p:cNvGrpSpPr>
                  <a:grpSpLocks/>
                </p:cNvGrpSpPr>
                <p:nvPr/>
              </p:nvGrpSpPr>
              <p:grpSpPr bwMode="auto">
                <a:xfrm flipH="1">
                  <a:off x="5070" y="3356"/>
                  <a:ext cx="283" cy="221"/>
                  <a:chOff x="4580" y="3353"/>
                  <a:chExt cx="283" cy="221"/>
                </a:xfrm>
              </p:grpSpPr>
              <p:sp>
                <p:nvSpPr>
                  <p:cNvPr id="36922" name="Oval 42">
                    <a:extLst>
                      <a:ext uri="{FF2B5EF4-FFF2-40B4-BE49-F238E27FC236}">
                        <a16:creationId xmlns:a16="http://schemas.microsoft.com/office/drawing/2014/main" id="{43D43701-D785-4E11-9369-5CE439586E5F}"/>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23" name="Oval 43">
                    <a:extLst>
                      <a:ext uri="{FF2B5EF4-FFF2-40B4-BE49-F238E27FC236}">
                        <a16:creationId xmlns:a16="http://schemas.microsoft.com/office/drawing/2014/main" id="{1879332D-539F-4E3F-B1BA-AC655862168F}"/>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24" name="Oval 44">
                    <a:extLst>
                      <a:ext uri="{FF2B5EF4-FFF2-40B4-BE49-F238E27FC236}">
                        <a16:creationId xmlns:a16="http://schemas.microsoft.com/office/drawing/2014/main" id="{6ABE2F96-688A-4E55-8261-E6B5EF2E2D63}"/>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25" name="Oval 45">
                    <a:extLst>
                      <a:ext uri="{FF2B5EF4-FFF2-40B4-BE49-F238E27FC236}">
                        <a16:creationId xmlns:a16="http://schemas.microsoft.com/office/drawing/2014/main" id="{C37BE372-6F51-452C-85AA-6C5AAFE9D1B9}"/>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926" name="Oval 46">
                    <a:extLst>
                      <a:ext uri="{FF2B5EF4-FFF2-40B4-BE49-F238E27FC236}">
                        <a16:creationId xmlns:a16="http://schemas.microsoft.com/office/drawing/2014/main" id="{770B211D-9F44-49D3-A16B-DAA75BE9F63A}"/>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36915" name="Text Box 47">
                <a:extLst>
                  <a:ext uri="{FF2B5EF4-FFF2-40B4-BE49-F238E27FC236}">
                    <a16:creationId xmlns:a16="http://schemas.microsoft.com/office/drawing/2014/main" id="{24E15F46-0FC4-4965-A2C5-7BB9343755EA}"/>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36916" name="Text Box 48">
                <a:extLst>
                  <a:ext uri="{FF2B5EF4-FFF2-40B4-BE49-F238E27FC236}">
                    <a16:creationId xmlns:a16="http://schemas.microsoft.com/office/drawing/2014/main" id="{BC56E66C-FB03-4004-B4FF-206C3D7BFF42}"/>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36902" name="Group 49">
              <a:extLst>
                <a:ext uri="{FF2B5EF4-FFF2-40B4-BE49-F238E27FC236}">
                  <a16:creationId xmlns:a16="http://schemas.microsoft.com/office/drawing/2014/main" id="{6D22DEFB-8B05-495A-9F42-DCC536F2BD80}"/>
                </a:ext>
              </a:extLst>
            </p:cNvPr>
            <p:cNvGrpSpPr>
              <a:grpSpLocks/>
            </p:cNvGrpSpPr>
            <p:nvPr/>
          </p:nvGrpSpPr>
          <p:grpSpPr bwMode="auto">
            <a:xfrm>
              <a:off x="3261" y="1027"/>
              <a:ext cx="1318" cy="3233"/>
              <a:chOff x="3302" y="1003"/>
              <a:chExt cx="1277" cy="3197"/>
            </a:xfrm>
          </p:grpSpPr>
          <p:grpSp>
            <p:nvGrpSpPr>
              <p:cNvPr id="36903" name="Group 50">
                <a:extLst>
                  <a:ext uri="{FF2B5EF4-FFF2-40B4-BE49-F238E27FC236}">
                    <a16:creationId xmlns:a16="http://schemas.microsoft.com/office/drawing/2014/main" id="{83DF71F2-147C-4CA1-A924-2A0846F48ECC}"/>
                  </a:ext>
                </a:extLst>
              </p:cNvPr>
              <p:cNvGrpSpPr>
                <a:grpSpLocks/>
              </p:cNvGrpSpPr>
              <p:nvPr/>
            </p:nvGrpSpPr>
            <p:grpSpPr bwMode="auto">
              <a:xfrm>
                <a:off x="3302" y="1003"/>
                <a:ext cx="1277" cy="3197"/>
                <a:chOff x="3302" y="1003"/>
                <a:chExt cx="1277" cy="3197"/>
              </a:xfrm>
            </p:grpSpPr>
            <p:grpSp>
              <p:nvGrpSpPr>
                <p:cNvPr id="36905" name="Group 51">
                  <a:extLst>
                    <a:ext uri="{FF2B5EF4-FFF2-40B4-BE49-F238E27FC236}">
                      <a16:creationId xmlns:a16="http://schemas.microsoft.com/office/drawing/2014/main" id="{0F9602BF-6F35-4313-B864-6D56B4D8FB4D}"/>
                    </a:ext>
                  </a:extLst>
                </p:cNvPr>
                <p:cNvGrpSpPr>
                  <a:grpSpLocks/>
                </p:cNvGrpSpPr>
                <p:nvPr/>
              </p:nvGrpSpPr>
              <p:grpSpPr bwMode="auto">
                <a:xfrm>
                  <a:off x="3302" y="1003"/>
                  <a:ext cx="1277" cy="3197"/>
                  <a:chOff x="3302" y="1003"/>
                  <a:chExt cx="1277" cy="3197"/>
                </a:xfrm>
              </p:grpSpPr>
              <p:grpSp>
                <p:nvGrpSpPr>
                  <p:cNvPr id="36907" name="Group 52">
                    <a:extLst>
                      <a:ext uri="{FF2B5EF4-FFF2-40B4-BE49-F238E27FC236}">
                        <a16:creationId xmlns:a16="http://schemas.microsoft.com/office/drawing/2014/main" id="{3E7ED1CB-128C-443A-9D14-3E1E32E0C0F4}"/>
                      </a:ext>
                    </a:extLst>
                  </p:cNvPr>
                  <p:cNvGrpSpPr>
                    <a:grpSpLocks/>
                  </p:cNvGrpSpPr>
                  <p:nvPr/>
                </p:nvGrpSpPr>
                <p:grpSpPr bwMode="auto">
                  <a:xfrm>
                    <a:off x="3302" y="1003"/>
                    <a:ext cx="1206" cy="3197"/>
                    <a:chOff x="3302" y="1003"/>
                    <a:chExt cx="1206" cy="3197"/>
                  </a:xfrm>
                </p:grpSpPr>
                <p:grpSp>
                  <p:nvGrpSpPr>
                    <p:cNvPr id="36909" name="Group 53">
                      <a:extLst>
                        <a:ext uri="{FF2B5EF4-FFF2-40B4-BE49-F238E27FC236}">
                          <a16:creationId xmlns:a16="http://schemas.microsoft.com/office/drawing/2014/main" id="{609B4874-143D-4039-8F07-0CBF5D1BBC6E}"/>
                        </a:ext>
                      </a:extLst>
                    </p:cNvPr>
                    <p:cNvGrpSpPr>
                      <a:grpSpLocks/>
                    </p:cNvGrpSpPr>
                    <p:nvPr/>
                  </p:nvGrpSpPr>
                  <p:grpSpPr bwMode="auto">
                    <a:xfrm>
                      <a:off x="3389" y="1003"/>
                      <a:ext cx="939" cy="3197"/>
                      <a:chOff x="3389" y="1003"/>
                      <a:chExt cx="939" cy="3197"/>
                    </a:xfrm>
                  </p:grpSpPr>
                  <p:pic>
                    <p:nvPicPr>
                      <p:cNvPr id="36912" name="Picture 54" descr="SwadisthanaChakraChartjpeg-96Kb">
                        <a:extLst>
                          <a:ext uri="{FF2B5EF4-FFF2-40B4-BE49-F238E27FC236}">
                            <a16:creationId xmlns:a16="http://schemas.microsoft.com/office/drawing/2014/main" id="{5E9F1ADA-EFE1-49DB-B7A6-0D3ADB6C0C3B}"/>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3" name="Freeform 55">
                        <a:extLst>
                          <a:ext uri="{FF2B5EF4-FFF2-40B4-BE49-F238E27FC236}">
                            <a16:creationId xmlns:a16="http://schemas.microsoft.com/office/drawing/2014/main" id="{59A5611D-E03D-43D1-9BB2-3234BA2C54A2}"/>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36910" name="Freeform 56">
                      <a:extLst>
                        <a:ext uri="{FF2B5EF4-FFF2-40B4-BE49-F238E27FC236}">
                          <a16:creationId xmlns:a16="http://schemas.microsoft.com/office/drawing/2014/main" id="{D1DD98A1-A669-48C2-9D71-821E6F075ACB}"/>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36911" name="Freeform 57">
                      <a:extLst>
                        <a:ext uri="{FF2B5EF4-FFF2-40B4-BE49-F238E27FC236}">
                          <a16:creationId xmlns:a16="http://schemas.microsoft.com/office/drawing/2014/main" id="{D9597166-BC82-4A97-BA5A-FA652A5519A5}"/>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36908" name="Oval 58">
                    <a:extLst>
                      <a:ext uri="{FF2B5EF4-FFF2-40B4-BE49-F238E27FC236}">
                        <a16:creationId xmlns:a16="http://schemas.microsoft.com/office/drawing/2014/main" id="{0DC483B9-E654-4DD5-8039-372327420B95}"/>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36906" name="Freeform 59">
                  <a:extLst>
                    <a:ext uri="{FF2B5EF4-FFF2-40B4-BE49-F238E27FC236}">
                      <a16:creationId xmlns:a16="http://schemas.microsoft.com/office/drawing/2014/main" id="{29A936DD-5616-43CC-B8CE-EA52A6F9F4A6}"/>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36904" name="Freeform 60">
                <a:extLst>
                  <a:ext uri="{FF2B5EF4-FFF2-40B4-BE49-F238E27FC236}">
                    <a16:creationId xmlns:a16="http://schemas.microsoft.com/office/drawing/2014/main" id="{41162EDE-0CF9-4DCF-8883-7B744C809722}"/>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36867" name="Text Box 61">
            <a:extLst>
              <a:ext uri="{FF2B5EF4-FFF2-40B4-BE49-F238E27FC236}">
                <a16:creationId xmlns:a16="http://schemas.microsoft.com/office/drawing/2014/main" id="{4D5B7049-F6D8-4B89-A551-E4AFA528E898}"/>
              </a:ext>
            </a:extLst>
          </p:cNvPr>
          <p:cNvSpPr txBox="1">
            <a:spLocks noChangeArrowheads="1"/>
          </p:cNvSpPr>
          <p:nvPr/>
        </p:nvSpPr>
        <p:spPr bwMode="auto">
          <a:xfrm>
            <a:off x="1524000" y="244475"/>
            <a:ext cx="9144000" cy="579438"/>
          </a:xfrm>
          <a:prstGeom prst="rect">
            <a:avLst/>
          </a:prstGeom>
          <a:solidFill>
            <a:srgbClr val="E2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Mooladhara Chakra</a:t>
            </a:r>
          </a:p>
        </p:txBody>
      </p:sp>
      <p:sp>
        <p:nvSpPr>
          <p:cNvPr id="36868" name="Oval 62">
            <a:extLst>
              <a:ext uri="{FF2B5EF4-FFF2-40B4-BE49-F238E27FC236}">
                <a16:creationId xmlns:a16="http://schemas.microsoft.com/office/drawing/2014/main" id="{B76657E8-3BE4-4D74-B061-D6AA0F3F5605}"/>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69" name="Oval 63">
            <a:extLst>
              <a:ext uri="{FF2B5EF4-FFF2-40B4-BE49-F238E27FC236}">
                <a16:creationId xmlns:a16="http://schemas.microsoft.com/office/drawing/2014/main" id="{F829A9AF-283D-43CC-9FFA-B2EF07C12C40}"/>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70" name="Oval 64">
            <a:extLst>
              <a:ext uri="{FF2B5EF4-FFF2-40B4-BE49-F238E27FC236}">
                <a16:creationId xmlns:a16="http://schemas.microsoft.com/office/drawing/2014/main" id="{FE9D1BCC-859E-449F-B625-5E1F04567EE9}"/>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71" name="Oval 65">
            <a:extLst>
              <a:ext uri="{FF2B5EF4-FFF2-40B4-BE49-F238E27FC236}">
                <a16:creationId xmlns:a16="http://schemas.microsoft.com/office/drawing/2014/main" id="{2C1C49DA-E094-40A7-87B0-E639F031ECD2}"/>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72" name="Oval 66">
            <a:extLst>
              <a:ext uri="{FF2B5EF4-FFF2-40B4-BE49-F238E27FC236}">
                <a16:creationId xmlns:a16="http://schemas.microsoft.com/office/drawing/2014/main" id="{40EF2A67-DCF5-4049-A917-CD7FE9135A40}"/>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73" name="Oval 67">
            <a:extLst>
              <a:ext uri="{FF2B5EF4-FFF2-40B4-BE49-F238E27FC236}">
                <a16:creationId xmlns:a16="http://schemas.microsoft.com/office/drawing/2014/main" id="{07DC1A3C-7618-49CC-ADAA-1053F7B43D35}"/>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74" name="AutoShape 68">
            <a:extLst>
              <a:ext uri="{FF2B5EF4-FFF2-40B4-BE49-F238E27FC236}">
                <a16:creationId xmlns:a16="http://schemas.microsoft.com/office/drawing/2014/main" id="{02FFA580-7454-4742-A390-50534E8BDCFB}"/>
              </a:ext>
            </a:extLst>
          </p:cNvPr>
          <p:cNvSpPr>
            <a:spLocks noChangeArrowheads="1"/>
          </p:cNvSpPr>
          <p:nvPr/>
        </p:nvSpPr>
        <p:spPr bwMode="auto">
          <a:xfrm>
            <a:off x="1927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75" name="AutoShape 69">
            <a:extLst>
              <a:ext uri="{FF2B5EF4-FFF2-40B4-BE49-F238E27FC236}">
                <a16:creationId xmlns:a16="http://schemas.microsoft.com/office/drawing/2014/main" id="{46D6C0B8-C1CA-4290-8BEA-4A242F77FA14}"/>
              </a:ext>
            </a:extLst>
          </p:cNvPr>
          <p:cNvSpPr>
            <a:spLocks noChangeArrowheads="1"/>
          </p:cNvSpPr>
          <p:nvPr/>
        </p:nvSpPr>
        <p:spPr bwMode="auto">
          <a:xfrm>
            <a:off x="1739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76" name="AutoShape 70">
            <a:extLst>
              <a:ext uri="{FF2B5EF4-FFF2-40B4-BE49-F238E27FC236}">
                <a16:creationId xmlns:a16="http://schemas.microsoft.com/office/drawing/2014/main" id="{183118AE-2B6D-4F19-A992-6625414C8D86}"/>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77" name="AutoShape 71">
            <a:extLst>
              <a:ext uri="{FF2B5EF4-FFF2-40B4-BE49-F238E27FC236}">
                <a16:creationId xmlns:a16="http://schemas.microsoft.com/office/drawing/2014/main" id="{ACEF735E-BA1F-49A3-80C0-EC87B5706C6B}"/>
              </a:ext>
            </a:extLst>
          </p:cNvPr>
          <p:cNvSpPr>
            <a:spLocks noChangeArrowheads="1"/>
          </p:cNvSpPr>
          <p:nvPr/>
        </p:nvSpPr>
        <p:spPr bwMode="auto">
          <a:xfrm>
            <a:off x="4535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78" name="AutoShape 72">
            <a:extLst>
              <a:ext uri="{FF2B5EF4-FFF2-40B4-BE49-F238E27FC236}">
                <a16:creationId xmlns:a16="http://schemas.microsoft.com/office/drawing/2014/main" id="{1817E77C-11A2-410B-89D9-7DBE6D1432CD}"/>
              </a:ext>
            </a:extLst>
          </p:cNvPr>
          <p:cNvSpPr>
            <a:spLocks noChangeArrowheads="1"/>
          </p:cNvSpPr>
          <p:nvPr/>
        </p:nvSpPr>
        <p:spPr bwMode="auto">
          <a:xfrm>
            <a:off x="4465638" y="4398963"/>
            <a:ext cx="909637"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79" name="AutoShape 73">
            <a:extLst>
              <a:ext uri="{FF2B5EF4-FFF2-40B4-BE49-F238E27FC236}">
                <a16:creationId xmlns:a16="http://schemas.microsoft.com/office/drawing/2014/main" id="{D77C67E5-4F1F-4C92-B626-4185C599407A}"/>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80" name="AutoShape 74">
            <a:extLst>
              <a:ext uri="{FF2B5EF4-FFF2-40B4-BE49-F238E27FC236}">
                <a16:creationId xmlns:a16="http://schemas.microsoft.com/office/drawing/2014/main" id="{728FFA9E-7DDC-44F1-B03D-94CECD996153}"/>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81" name="Line 75">
            <a:extLst>
              <a:ext uri="{FF2B5EF4-FFF2-40B4-BE49-F238E27FC236}">
                <a16:creationId xmlns:a16="http://schemas.microsoft.com/office/drawing/2014/main" id="{76A28971-5030-45EA-99A9-2531F96C1A29}"/>
              </a:ext>
            </a:extLst>
          </p:cNvPr>
          <p:cNvSpPr>
            <a:spLocks noChangeShapeType="1"/>
          </p:cNvSpPr>
          <p:nvPr/>
        </p:nvSpPr>
        <p:spPr bwMode="auto">
          <a:xfrm>
            <a:off x="4449763" y="5546725"/>
            <a:ext cx="2540000" cy="0"/>
          </a:xfrm>
          <a:prstGeom prst="line">
            <a:avLst/>
          </a:prstGeom>
          <a:noFill/>
          <a:ln w="50800" cap="rnd">
            <a:solidFill>
              <a:srgbClr val="E25B0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36882" name="Oval 77">
            <a:extLst>
              <a:ext uri="{FF2B5EF4-FFF2-40B4-BE49-F238E27FC236}">
                <a16:creationId xmlns:a16="http://schemas.microsoft.com/office/drawing/2014/main" id="{F2F2CADF-5E6C-448C-AB09-D05BA9348E33}"/>
              </a:ext>
            </a:extLst>
          </p:cNvPr>
          <p:cNvSpPr>
            <a:spLocks noChangeArrowheads="1"/>
          </p:cNvSpPr>
          <p:nvPr/>
        </p:nvSpPr>
        <p:spPr bwMode="auto">
          <a:xfrm>
            <a:off x="9096375" y="2452688"/>
            <a:ext cx="190500" cy="190500"/>
          </a:xfrm>
          <a:prstGeom prst="ellipse">
            <a:avLst/>
          </a:prstGeom>
          <a:solidFill>
            <a:srgbClr val="E25B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83" name="Oval 78">
            <a:extLst>
              <a:ext uri="{FF2B5EF4-FFF2-40B4-BE49-F238E27FC236}">
                <a16:creationId xmlns:a16="http://schemas.microsoft.com/office/drawing/2014/main" id="{D4C0A9AC-DEEC-4ADE-9CA2-FB092A6CE591}"/>
              </a:ext>
            </a:extLst>
          </p:cNvPr>
          <p:cNvSpPr>
            <a:spLocks noChangeArrowheads="1"/>
          </p:cNvSpPr>
          <p:nvPr/>
        </p:nvSpPr>
        <p:spPr bwMode="auto">
          <a:xfrm>
            <a:off x="9556750" y="2460625"/>
            <a:ext cx="190500" cy="190500"/>
          </a:xfrm>
          <a:prstGeom prst="ellipse">
            <a:avLst/>
          </a:prstGeom>
          <a:solidFill>
            <a:srgbClr val="E25B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84" name="Oval 79">
            <a:extLst>
              <a:ext uri="{FF2B5EF4-FFF2-40B4-BE49-F238E27FC236}">
                <a16:creationId xmlns:a16="http://schemas.microsoft.com/office/drawing/2014/main" id="{196221A8-66DA-4145-9887-1DD9B646A22F}"/>
              </a:ext>
            </a:extLst>
          </p:cNvPr>
          <p:cNvSpPr>
            <a:spLocks noChangeArrowheads="1"/>
          </p:cNvSpPr>
          <p:nvPr/>
        </p:nvSpPr>
        <p:spPr bwMode="auto">
          <a:xfrm>
            <a:off x="9096375" y="4357688"/>
            <a:ext cx="190500" cy="190500"/>
          </a:xfrm>
          <a:prstGeom prst="ellipse">
            <a:avLst/>
          </a:prstGeom>
          <a:solidFill>
            <a:srgbClr val="E25B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85" name="Oval 80">
            <a:extLst>
              <a:ext uri="{FF2B5EF4-FFF2-40B4-BE49-F238E27FC236}">
                <a16:creationId xmlns:a16="http://schemas.microsoft.com/office/drawing/2014/main" id="{D02D2219-83F7-4339-8AED-2100AA97BA17}"/>
              </a:ext>
            </a:extLst>
          </p:cNvPr>
          <p:cNvSpPr>
            <a:spLocks noChangeArrowheads="1"/>
          </p:cNvSpPr>
          <p:nvPr/>
        </p:nvSpPr>
        <p:spPr bwMode="auto">
          <a:xfrm>
            <a:off x="9493250" y="4357688"/>
            <a:ext cx="190500" cy="190500"/>
          </a:xfrm>
          <a:prstGeom prst="ellipse">
            <a:avLst/>
          </a:prstGeom>
          <a:solidFill>
            <a:srgbClr val="E25B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86" name="Oval 81">
            <a:extLst>
              <a:ext uri="{FF2B5EF4-FFF2-40B4-BE49-F238E27FC236}">
                <a16:creationId xmlns:a16="http://schemas.microsoft.com/office/drawing/2014/main" id="{4B2B0C91-39E4-4840-82BE-EF310CA21A01}"/>
              </a:ext>
            </a:extLst>
          </p:cNvPr>
          <p:cNvSpPr>
            <a:spLocks noChangeArrowheads="1"/>
          </p:cNvSpPr>
          <p:nvPr/>
        </p:nvSpPr>
        <p:spPr bwMode="auto">
          <a:xfrm>
            <a:off x="6977063" y="5448300"/>
            <a:ext cx="190500" cy="190500"/>
          </a:xfrm>
          <a:prstGeom prst="ellipse">
            <a:avLst/>
          </a:prstGeom>
          <a:solidFill>
            <a:srgbClr val="E25B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6887" name="Oval 87">
            <a:extLst>
              <a:ext uri="{FF2B5EF4-FFF2-40B4-BE49-F238E27FC236}">
                <a16:creationId xmlns:a16="http://schemas.microsoft.com/office/drawing/2014/main" id="{4A1A2AE3-44A6-40BE-A898-E450F605E8DA}"/>
              </a:ext>
            </a:extLst>
          </p:cNvPr>
          <p:cNvSpPr>
            <a:spLocks noChangeArrowheads="1"/>
          </p:cNvSpPr>
          <p:nvPr/>
        </p:nvSpPr>
        <p:spPr bwMode="auto">
          <a:xfrm>
            <a:off x="3824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6888" name="Oval 271">
            <a:extLst>
              <a:ext uri="{FF2B5EF4-FFF2-40B4-BE49-F238E27FC236}">
                <a16:creationId xmlns:a16="http://schemas.microsoft.com/office/drawing/2014/main" id="{4F6F1FCD-F349-4D13-A5F3-1B178F35E66E}"/>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89" name="Oval 272">
            <a:extLst>
              <a:ext uri="{FF2B5EF4-FFF2-40B4-BE49-F238E27FC236}">
                <a16:creationId xmlns:a16="http://schemas.microsoft.com/office/drawing/2014/main" id="{0EB83163-A51D-4CC2-870F-F0BD31F76A9A}"/>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90" name="Oval 273">
            <a:extLst>
              <a:ext uri="{FF2B5EF4-FFF2-40B4-BE49-F238E27FC236}">
                <a16:creationId xmlns:a16="http://schemas.microsoft.com/office/drawing/2014/main" id="{A1BB8A7F-4FD5-4484-9E49-05A9FAD49E89}"/>
              </a:ext>
            </a:extLst>
          </p:cNvPr>
          <p:cNvSpPr>
            <a:spLocks noChangeArrowheads="1"/>
          </p:cNvSpPr>
          <p:nvPr/>
        </p:nvSpPr>
        <p:spPr bwMode="auto">
          <a:xfrm>
            <a:off x="3954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91" name="Oval 274">
            <a:extLst>
              <a:ext uri="{FF2B5EF4-FFF2-40B4-BE49-F238E27FC236}">
                <a16:creationId xmlns:a16="http://schemas.microsoft.com/office/drawing/2014/main" id="{B48862C1-2BB9-4546-8E36-57A719849983}"/>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92" name="Oval 276">
            <a:extLst>
              <a:ext uri="{FF2B5EF4-FFF2-40B4-BE49-F238E27FC236}">
                <a16:creationId xmlns:a16="http://schemas.microsoft.com/office/drawing/2014/main" id="{729628F0-CFCE-42E3-A3DA-58A53B5F2159}"/>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6893" name="AutoShape 279">
            <a:extLst>
              <a:ext uri="{FF2B5EF4-FFF2-40B4-BE49-F238E27FC236}">
                <a16:creationId xmlns:a16="http://schemas.microsoft.com/office/drawing/2014/main" id="{D0E2F4D0-1EFB-43DD-B4D5-14625720B6CB}"/>
              </a:ext>
            </a:extLst>
          </p:cNvPr>
          <p:cNvSpPr>
            <a:spLocks noChangeArrowheads="1"/>
          </p:cNvSpPr>
          <p:nvPr/>
        </p:nvSpPr>
        <p:spPr bwMode="auto">
          <a:xfrm>
            <a:off x="7421563" y="5292725"/>
            <a:ext cx="947737" cy="60801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Pelvic </a:t>
            </a:r>
          </a:p>
          <a:p>
            <a:pPr eaLnBrk="1" hangingPunct="1">
              <a:spcBef>
                <a:spcPct val="0"/>
              </a:spcBef>
              <a:buFontTx/>
              <a:buNone/>
            </a:pPr>
            <a:r>
              <a:rPr lang="en-US" altLang="en-US" sz="1800" b="1"/>
              <a:t>Plexus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017FE6B-0B03-400C-B3BF-1E7CDD1CB3BC}"/>
              </a:ext>
            </a:extLst>
          </p:cNvPr>
          <p:cNvSpPr>
            <a:spLocks noChangeArrowheads="1"/>
          </p:cNvSpPr>
          <p:nvPr/>
        </p:nvSpPr>
        <p:spPr bwMode="auto">
          <a:xfrm>
            <a:off x="1524000" y="-20638"/>
            <a:ext cx="9144000" cy="68580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7891" name="AutoShape 3">
            <a:extLst>
              <a:ext uri="{FF2B5EF4-FFF2-40B4-BE49-F238E27FC236}">
                <a16:creationId xmlns:a16="http://schemas.microsoft.com/office/drawing/2014/main" id="{85FA30B4-DEE4-404E-93A8-E62C629CF871}"/>
              </a:ext>
            </a:extLst>
          </p:cNvPr>
          <p:cNvSpPr>
            <a:spLocks noChangeArrowheads="1"/>
          </p:cNvSpPr>
          <p:nvPr/>
        </p:nvSpPr>
        <p:spPr bwMode="auto">
          <a:xfrm>
            <a:off x="4430713" y="48625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37892" name="AutoShape 4">
            <a:extLst>
              <a:ext uri="{FF2B5EF4-FFF2-40B4-BE49-F238E27FC236}">
                <a16:creationId xmlns:a16="http://schemas.microsoft.com/office/drawing/2014/main" id="{D8CC256D-6531-4D12-8DCD-67CE10582AD0}"/>
              </a:ext>
            </a:extLst>
          </p:cNvPr>
          <p:cNvSpPr>
            <a:spLocks noChangeArrowheads="1"/>
          </p:cNvSpPr>
          <p:nvPr/>
        </p:nvSpPr>
        <p:spPr bwMode="auto">
          <a:xfrm>
            <a:off x="3489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37893" name="AutoShape 99">
            <a:extLst>
              <a:ext uri="{FF2B5EF4-FFF2-40B4-BE49-F238E27FC236}">
                <a16:creationId xmlns:a16="http://schemas.microsoft.com/office/drawing/2014/main" id="{D0563FF8-8FA6-4C43-BAE2-126403083DDF}"/>
              </a:ext>
            </a:extLst>
          </p:cNvPr>
          <p:cNvSpPr>
            <a:spLocks noChangeArrowheads="1"/>
          </p:cNvSpPr>
          <p:nvPr/>
        </p:nvSpPr>
        <p:spPr bwMode="auto">
          <a:xfrm>
            <a:off x="2579688" y="5378450"/>
            <a:ext cx="6977062" cy="8016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wrap="none" lIns="0" tIns="0" rIns="0" bIns="0"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i="1">
                <a:solidFill>
                  <a:schemeClr val="bg1"/>
                </a:solidFill>
              </a:rPr>
              <a:t>“</a:t>
            </a:r>
            <a:r>
              <a:rPr lang="en-US" altLang="en-US" sz="1800" b="1" i="1">
                <a:solidFill>
                  <a:schemeClr val="bg1"/>
                </a:solidFill>
              </a:rPr>
              <a:t>Mother Earth is the one who is symbolised </a:t>
            </a:r>
          </a:p>
          <a:p>
            <a:pPr algn="ctr" eaLnBrk="1" hangingPunct="1">
              <a:spcBef>
                <a:spcPct val="0"/>
              </a:spcBef>
              <a:buFontTx/>
              <a:buNone/>
            </a:pPr>
            <a:r>
              <a:rPr lang="en-US" altLang="en-US" sz="1800" b="1" i="1">
                <a:solidFill>
                  <a:schemeClr val="bg1"/>
                </a:solidFill>
              </a:rPr>
              <a:t>within us as the Mooladhara.”</a:t>
            </a:r>
            <a:endParaRPr lang="en-US" altLang="en-US" sz="1800" b="1"/>
          </a:p>
        </p:txBody>
      </p:sp>
      <p:graphicFrame>
        <p:nvGraphicFramePr>
          <p:cNvPr id="60552" name="Group 136">
            <a:extLst>
              <a:ext uri="{FF2B5EF4-FFF2-40B4-BE49-F238E27FC236}">
                <a16:creationId xmlns:a16="http://schemas.microsoft.com/office/drawing/2014/main" id="{A9B7E639-9958-4E42-AA31-B7A3E216AECE}"/>
              </a:ext>
            </a:extLst>
          </p:cNvPr>
          <p:cNvGraphicFramePr>
            <a:graphicFrameLocks noGrp="1"/>
          </p:cNvGraphicFramePr>
          <p:nvPr>
            <p:ph/>
          </p:nvPr>
        </p:nvGraphicFramePr>
        <p:xfrm>
          <a:off x="1981200" y="969963"/>
          <a:ext cx="8229600" cy="4252912"/>
        </p:xfrm>
        <a:graphic>
          <a:graphicData uri="http://schemas.openxmlformats.org/drawingml/2006/table">
            <a:tbl>
              <a:tblPr/>
              <a:tblGrid>
                <a:gridCol w="1716088">
                  <a:extLst>
                    <a:ext uri="{9D8B030D-6E8A-4147-A177-3AD203B41FA5}">
                      <a16:colId xmlns:a16="http://schemas.microsoft.com/office/drawing/2014/main" val="20000"/>
                    </a:ext>
                  </a:extLst>
                </a:gridCol>
                <a:gridCol w="6513512">
                  <a:extLst>
                    <a:ext uri="{9D8B030D-6E8A-4147-A177-3AD203B41FA5}">
                      <a16:colId xmlns:a16="http://schemas.microsoft.com/office/drawing/2014/main" val="20001"/>
                    </a:ext>
                  </a:extLst>
                </a:gridCol>
              </a:tblGrid>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Coral red</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Earth</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1"/>
                  </a:ext>
                </a:extLst>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Mars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Tuesday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Coral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Innocence of an eternal child, Wisdom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5"/>
                  </a:ext>
                </a:extLst>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Reproductive &amp; excretory 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Australia (Uluru)</a:t>
                      </a:r>
                      <a:endParaRPr kumimoji="0" lang="en-US" sz="2800" b="0" i="0" u="none" strike="noStrike" cap="none" normalizeH="0" baseline="0">
                        <a:ln>
                          <a:noFill/>
                        </a:ln>
                        <a:solidFill>
                          <a:srgbClr val="4D4D4D"/>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7"/>
                  </a:ext>
                </a:extLst>
              </a:tr>
            </a:tbl>
          </a:graphicData>
        </a:graphic>
      </p:graphicFrame>
      <p:pic>
        <p:nvPicPr>
          <p:cNvPr id="37923" name="Picture 135" descr="IMG0055">
            <a:extLst>
              <a:ext uri="{FF2B5EF4-FFF2-40B4-BE49-F238E27FC236}">
                <a16:creationId xmlns:a16="http://schemas.microsoft.com/office/drawing/2014/main" id="{46486F85-683A-49BA-90D9-F8C674768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39" r="24458"/>
          <a:stretch>
            <a:fillRect/>
          </a:stretch>
        </p:blipFill>
        <p:spPr bwMode="auto">
          <a:xfrm>
            <a:off x="9151938" y="5165725"/>
            <a:ext cx="479425" cy="61277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
        <p:nvSpPr>
          <p:cNvPr id="37924" name="Text Box 137">
            <a:extLst>
              <a:ext uri="{FF2B5EF4-FFF2-40B4-BE49-F238E27FC236}">
                <a16:creationId xmlns:a16="http://schemas.microsoft.com/office/drawing/2014/main" id="{1CD3BA7B-FF9F-4A1E-B33D-3A8CE4C0078C}"/>
              </a:ext>
            </a:extLst>
          </p:cNvPr>
          <p:cNvSpPr txBox="1">
            <a:spLocks noChangeArrowheads="1"/>
          </p:cNvSpPr>
          <p:nvPr/>
        </p:nvSpPr>
        <p:spPr bwMode="auto">
          <a:xfrm>
            <a:off x="1524000" y="244475"/>
            <a:ext cx="9144000" cy="579438"/>
          </a:xfrm>
          <a:prstGeom prst="rect">
            <a:avLst/>
          </a:prstGeom>
          <a:solidFill>
            <a:srgbClr val="E2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Mooladhara Chakra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8" descr="ShriMatajiPhotoWithText1">
            <a:extLst>
              <a:ext uri="{FF2B5EF4-FFF2-40B4-BE49-F238E27FC236}">
                <a16:creationId xmlns:a16="http://schemas.microsoft.com/office/drawing/2014/main" id="{848881F5-8154-43B1-9DAF-3CFF5E587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3" y="746125"/>
            <a:ext cx="1317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2" descr="Chakra Chart with labels RGB transperent">
            <a:extLst>
              <a:ext uri="{FF2B5EF4-FFF2-40B4-BE49-F238E27FC236}">
                <a16:creationId xmlns:a16="http://schemas.microsoft.com/office/drawing/2014/main" id="{4820E177-02BD-4967-A7DE-3CEBA2604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4">
            <a:extLst>
              <a:ext uri="{FF2B5EF4-FFF2-40B4-BE49-F238E27FC236}">
                <a16:creationId xmlns:a16="http://schemas.microsoft.com/office/drawing/2014/main" id="{B8C334D2-A598-4438-9166-1C2BEDC0B2EE}"/>
              </a:ext>
            </a:extLst>
          </p:cNvPr>
          <p:cNvSpPr>
            <a:spLocks noChangeShapeType="1"/>
          </p:cNvSpPr>
          <p:nvPr/>
        </p:nvSpPr>
        <p:spPr bwMode="auto">
          <a:xfrm>
            <a:off x="4298950" y="1978025"/>
            <a:ext cx="1620838" cy="0"/>
          </a:xfrm>
          <a:prstGeom prst="line">
            <a:avLst/>
          </a:prstGeom>
          <a:noFill/>
          <a:ln w="76200">
            <a:solidFill>
              <a:srgbClr val="F8F2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221" name="AutoShape 5">
            <a:extLst>
              <a:ext uri="{FF2B5EF4-FFF2-40B4-BE49-F238E27FC236}">
                <a16:creationId xmlns:a16="http://schemas.microsoft.com/office/drawing/2014/main" id="{41FEAF6C-2DDF-4491-B582-1E24B40F65F3}"/>
              </a:ext>
            </a:extLst>
          </p:cNvPr>
          <p:cNvSpPr>
            <a:spLocks noChangeArrowheads="1"/>
          </p:cNvSpPr>
          <p:nvPr/>
        </p:nvSpPr>
        <p:spPr bwMode="auto">
          <a:xfrm>
            <a:off x="7974013" y="1941513"/>
            <a:ext cx="2579687" cy="809625"/>
          </a:xfrm>
          <a:prstGeom prst="roundRect">
            <a:avLst>
              <a:gd name="adj" fmla="val 50000"/>
            </a:avLst>
          </a:prstGeom>
          <a:solidFill>
            <a:srgbClr val="0066CC"/>
          </a:solidFill>
          <a:ln w="9525">
            <a:solidFill>
              <a:schemeClr val="tx1"/>
            </a:solidFill>
            <a:round/>
            <a:headEnd/>
            <a:tailEnd/>
          </a:ln>
        </p:spPr>
        <p:txBody>
          <a:bodyPr wrap="none" anchor="ct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solidFill>
                  <a:schemeClr val="bg1"/>
                </a:solidFill>
              </a:rPr>
              <a:t>Left Channel</a:t>
            </a:r>
          </a:p>
          <a:p>
            <a:pPr algn="ctr" eaLnBrk="1" hangingPunct="1">
              <a:spcBef>
                <a:spcPct val="0"/>
              </a:spcBef>
              <a:buFontTx/>
              <a:buNone/>
            </a:pPr>
            <a:r>
              <a:rPr lang="en-AU" altLang="en-US" sz="1400" b="1">
                <a:solidFill>
                  <a:schemeClr val="bg1"/>
                </a:solidFill>
              </a:rPr>
              <a:t>(Past , Desires &amp; Emotions)</a:t>
            </a:r>
            <a:endParaRPr lang="en-US" altLang="en-US" sz="1400" b="1">
              <a:solidFill>
                <a:schemeClr val="bg1"/>
              </a:solidFill>
            </a:endParaRPr>
          </a:p>
        </p:txBody>
      </p:sp>
      <p:sp>
        <p:nvSpPr>
          <p:cNvPr id="9222" name="AutoShape 3">
            <a:extLst>
              <a:ext uri="{FF2B5EF4-FFF2-40B4-BE49-F238E27FC236}">
                <a16:creationId xmlns:a16="http://schemas.microsoft.com/office/drawing/2014/main" id="{5ECB6CF4-89C4-4681-9E68-D3187E9DA03F}"/>
              </a:ext>
            </a:extLst>
          </p:cNvPr>
          <p:cNvSpPr>
            <a:spLocks noChangeArrowheads="1"/>
          </p:cNvSpPr>
          <p:nvPr/>
        </p:nvSpPr>
        <p:spPr bwMode="auto">
          <a:xfrm>
            <a:off x="1822450" y="1538288"/>
            <a:ext cx="2582863" cy="800100"/>
          </a:xfrm>
          <a:prstGeom prst="roundRect">
            <a:avLst>
              <a:gd name="adj" fmla="val 50000"/>
            </a:avLst>
          </a:prstGeom>
          <a:solidFill>
            <a:srgbClr val="F8F200"/>
          </a:solidFill>
          <a:ln w="9525">
            <a:solidFill>
              <a:schemeClr val="tx1"/>
            </a:solidFill>
            <a:round/>
            <a:headEnd/>
            <a:tailEnd/>
          </a:ln>
        </p:spPr>
        <p:txBody>
          <a:bodyPr wrap="none" anchor="ct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t>Right Channel</a:t>
            </a:r>
          </a:p>
          <a:p>
            <a:pPr algn="ctr" eaLnBrk="1" hangingPunct="1">
              <a:spcBef>
                <a:spcPct val="0"/>
              </a:spcBef>
              <a:buFontTx/>
              <a:buNone/>
            </a:pPr>
            <a:r>
              <a:rPr lang="en-AU" altLang="en-US" sz="1400" b="1"/>
              <a:t>(Future, Activity &amp; Planning)</a:t>
            </a:r>
            <a:endParaRPr lang="en-US" altLang="en-US" sz="1400" b="1"/>
          </a:p>
        </p:txBody>
      </p:sp>
      <p:sp>
        <p:nvSpPr>
          <p:cNvPr id="9223" name="AutoShape 3">
            <a:extLst>
              <a:ext uri="{FF2B5EF4-FFF2-40B4-BE49-F238E27FC236}">
                <a16:creationId xmlns:a16="http://schemas.microsoft.com/office/drawing/2014/main" id="{E62FAA62-1D09-4043-8D90-928794B82F10}"/>
              </a:ext>
            </a:extLst>
          </p:cNvPr>
          <p:cNvSpPr>
            <a:spLocks noChangeArrowheads="1"/>
          </p:cNvSpPr>
          <p:nvPr/>
        </p:nvSpPr>
        <p:spPr bwMode="auto">
          <a:xfrm>
            <a:off x="7681913" y="3216275"/>
            <a:ext cx="2444750" cy="809625"/>
          </a:xfrm>
          <a:prstGeom prst="roundRect">
            <a:avLst>
              <a:gd name="adj" fmla="val 50000"/>
            </a:avLst>
          </a:prstGeom>
          <a:solidFill>
            <a:srgbClr val="D9D9D9"/>
          </a:solidFill>
          <a:ln w="9525">
            <a:solidFill>
              <a:schemeClr val="tx1"/>
            </a:solidFill>
            <a:round/>
            <a:headEnd/>
            <a:tailEnd/>
          </a:ln>
        </p:spPr>
        <p:txBody>
          <a:bodyPr wrap="none" anchor="ct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t>Centre Channel</a:t>
            </a:r>
          </a:p>
          <a:p>
            <a:pPr algn="ctr" eaLnBrk="1" hangingPunct="1">
              <a:spcBef>
                <a:spcPct val="0"/>
              </a:spcBef>
              <a:buFontTx/>
              <a:buNone/>
            </a:pPr>
            <a:r>
              <a:rPr lang="en-US" altLang="en-US" sz="1400" b="1"/>
              <a:t>(Present, Evolution &amp; Joy)</a:t>
            </a:r>
          </a:p>
        </p:txBody>
      </p:sp>
      <p:sp>
        <p:nvSpPr>
          <p:cNvPr id="9224" name="Rectangle 35">
            <a:extLst>
              <a:ext uri="{FF2B5EF4-FFF2-40B4-BE49-F238E27FC236}">
                <a16:creationId xmlns:a16="http://schemas.microsoft.com/office/drawing/2014/main" id="{A2DC4361-03AD-4E86-85B6-7BA646129757}"/>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sp>
        <p:nvSpPr>
          <p:cNvPr id="24" name="Line 4">
            <a:extLst>
              <a:ext uri="{FF2B5EF4-FFF2-40B4-BE49-F238E27FC236}">
                <a16:creationId xmlns:a16="http://schemas.microsoft.com/office/drawing/2014/main" id="{E058B6CD-4B5C-4555-84A6-05CC14CEED73}"/>
              </a:ext>
            </a:extLst>
          </p:cNvPr>
          <p:cNvSpPr>
            <a:spLocks noChangeShapeType="1"/>
          </p:cNvSpPr>
          <p:nvPr/>
        </p:nvSpPr>
        <p:spPr bwMode="auto">
          <a:xfrm flipH="1">
            <a:off x="6353175" y="2338388"/>
            <a:ext cx="1620838" cy="0"/>
          </a:xfrm>
          <a:prstGeom prst="line">
            <a:avLst/>
          </a:prstGeom>
          <a:noFill/>
          <a:ln w="76200">
            <a:solidFill>
              <a:schemeClr val="accent6">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AU"/>
          </a:p>
        </p:txBody>
      </p:sp>
      <p:sp>
        <p:nvSpPr>
          <p:cNvPr id="25" name="Line 4">
            <a:extLst>
              <a:ext uri="{FF2B5EF4-FFF2-40B4-BE49-F238E27FC236}">
                <a16:creationId xmlns:a16="http://schemas.microsoft.com/office/drawing/2014/main" id="{AEEB969D-0152-4D09-AD08-E1E42A8E9578}"/>
              </a:ext>
            </a:extLst>
          </p:cNvPr>
          <p:cNvSpPr>
            <a:spLocks noChangeShapeType="1"/>
          </p:cNvSpPr>
          <p:nvPr/>
        </p:nvSpPr>
        <p:spPr bwMode="auto">
          <a:xfrm flipH="1">
            <a:off x="6043613" y="3621088"/>
            <a:ext cx="1620837" cy="0"/>
          </a:xfrm>
          <a:prstGeom prst="line">
            <a:avLst/>
          </a:prstGeom>
          <a:noFill/>
          <a:ln w="7620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A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89F4C3E-14A2-4642-960E-56291008DE39}"/>
              </a:ext>
            </a:extLst>
          </p:cNvPr>
          <p:cNvSpPr>
            <a:spLocks noChangeArrowheads="1"/>
          </p:cNvSpPr>
          <p:nvPr/>
        </p:nvSpPr>
        <p:spPr bwMode="auto">
          <a:xfrm>
            <a:off x="6842125" y="1325563"/>
            <a:ext cx="1689100" cy="498951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15" name="Rectangle 4">
            <a:extLst>
              <a:ext uri="{FF2B5EF4-FFF2-40B4-BE49-F238E27FC236}">
                <a16:creationId xmlns:a16="http://schemas.microsoft.com/office/drawing/2014/main" id="{87C0D57F-F39A-4590-904F-8AF6412F64FE}"/>
              </a:ext>
            </a:extLst>
          </p:cNvPr>
          <p:cNvSpPr>
            <a:spLocks noChangeArrowheads="1"/>
          </p:cNvSpPr>
          <p:nvPr/>
        </p:nvSpPr>
        <p:spPr bwMode="auto">
          <a:xfrm>
            <a:off x="6683375" y="1258888"/>
            <a:ext cx="3835400" cy="5056187"/>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16" name="Rectangle 5">
            <a:extLst>
              <a:ext uri="{FF2B5EF4-FFF2-40B4-BE49-F238E27FC236}">
                <a16:creationId xmlns:a16="http://schemas.microsoft.com/office/drawing/2014/main" id="{BA562B15-5AEB-4E52-BA10-89014C7D13FC}"/>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38917" name="Picture 6" descr="Chakra Chart with labels RGB transperent">
            <a:extLst>
              <a:ext uri="{FF2B5EF4-FFF2-40B4-BE49-F238E27FC236}">
                <a16:creationId xmlns:a16="http://schemas.microsoft.com/office/drawing/2014/main" id="{3A493B7D-5A52-472B-A400-8609BA32C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952500"/>
            <a:ext cx="49244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8918" name="Freeform 7">
            <a:extLst>
              <a:ext uri="{FF2B5EF4-FFF2-40B4-BE49-F238E27FC236}">
                <a16:creationId xmlns:a16="http://schemas.microsoft.com/office/drawing/2014/main" id="{292CF6A5-FF42-4999-9153-85FA00B519E4}"/>
              </a:ext>
            </a:extLst>
          </p:cNvPr>
          <p:cNvSpPr>
            <a:spLocks/>
          </p:cNvSpPr>
          <p:nvPr/>
        </p:nvSpPr>
        <p:spPr bwMode="auto">
          <a:xfrm>
            <a:off x="9810750" y="2497138"/>
            <a:ext cx="420688" cy="134937"/>
          </a:xfrm>
          <a:custGeom>
            <a:avLst/>
            <a:gdLst>
              <a:gd name="T0" fmla="*/ 2147483646 w 265"/>
              <a:gd name="T1" fmla="*/ 0 h 85"/>
              <a:gd name="T2" fmla="*/ 2147483646 w 265"/>
              <a:gd name="T3" fmla="*/ 2147483646 h 85"/>
              <a:gd name="T4" fmla="*/ 2147483646 w 265"/>
              <a:gd name="T5" fmla="*/ 2147483646 h 85"/>
              <a:gd name="T6" fmla="*/ 2147483646 w 265"/>
              <a:gd name="T7" fmla="*/ 2147483646 h 85"/>
              <a:gd name="T8" fmla="*/ 2147483646 w 265"/>
              <a:gd name="T9" fmla="*/ 2147483646 h 85"/>
              <a:gd name="T10" fmla="*/ 2147483646 w 265"/>
              <a:gd name="T11" fmla="*/ 2147483646 h 85"/>
              <a:gd name="T12" fmla="*/ 2147483646 w 265"/>
              <a:gd name="T13" fmla="*/ 2147483646 h 85"/>
              <a:gd name="T14" fmla="*/ 2147483646 w 265"/>
              <a:gd name="T15" fmla="*/ 2147483646 h 85"/>
              <a:gd name="T16" fmla="*/ 2147483646 w 265"/>
              <a:gd name="T17" fmla="*/ 2147483646 h 85"/>
              <a:gd name="T18" fmla="*/ 2147483646 w 265"/>
              <a:gd name="T19" fmla="*/ 2147483646 h 85"/>
              <a:gd name="T20" fmla="*/ 2147483646 w 265"/>
              <a:gd name="T21" fmla="*/ 2147483646 h 85"/>
              <a:gd name="T22" fmla="*/ 2147483646 w 265"/>
              <a:gd name="T23" fmla="*/ 2147483646 h 85"/>
              <a:gd name="T24" fmla="*/ 2147483646 w 265"/>
              <a:gd name="T25" fmla="*/ 2147483646 h 85"/>
              <a:gd name="T26" fmla="*/ 2147483646 w 265"/>
              <a:gd name="T27" fmla="*/ 2147483646 h 85"/>
              <a:gd name="T28" fmla="*/ 2147483646 w 265"/>
              <a:gd name="T29" fmla="*/ 2147483646 h 85"/>
              <a:gd name="T30" fmla="*/ 2147483646 w 265"/>
              <a:gd name="T31" fmla="*/ 2147483646 h 85"/>
              <a:gd name="T32" fmla="*/ 2147483646 w 265"/>
              <a:gd name="T33" fmla="*/ 2147483646 h 85"/>
              <a:gd name="T34" fmla="*/ 2147483646 w 265"/>
              <a:gd name="T35" fmla="*/ 2147483646 h 85"/>
              <a:gd name="T36" fmla="*/ 2147483646 w 265"/>
              <a:gd name="T37" fmla="*/ 2147483646 h 85"/>
              <a:gd name="T38" fmla="*/ 2147483646 w 265"/>
              <a:gd name="T39" fmla="*/ 2147483646 h 85"/>
              <a:gd name="T40" fmla="*/ 2147483646 w 265"/>
              <a:gd name="T41" fmla="*/ 2147483646 h 85"/>
              <a:gd name="T42" fmla="*/ 2147483646 w 265"/>
              <a:gd name="T43" fmla="*/ 2147483646 h 85"/>
              <a:gd name="T44" fmla="*/ 2147483646 w 265"/>
              <a:gd name="T45" fmla="*/ 2147483646 h 85"/>
              <a:gd name="T46" fmla="*/ 2147483646 w 265"/>
              <a:gd name="T47" fmla="*/ 2147483646 h 85"/>
              <a:gd name="T48" fmla="*/ 2147483646 w 265"/>
              <a:gd name="T49" fmla="*/ 2147483646 h 85"/>
              <a:gd name="T50" fmla="*/ 2147483646 w 265"/>
              <a:gd name="T51" fmla="*/ 2147483646 h 85"/>
              <a:gd name="T52" fmla="*/ 2147483646 w 265"/>
              <a:gd name="T53" fmla="*/ 2147483646 h 85"/>
              <a:gd name="T54" fmla="*/ 2147483646 w 265"/>
              <a:gd name="T55" fmla="*/ 2147483646 h 85"/>
              <a:gd name="T56" fmla="*/ 2147483646 w 265"/>
              <a:gd name="T57" fmla="*/ 2147483646 h 85"/>
              <a:gd name="T58" fmla="*/ 2147483646 w 265"/>
              <a:gd name="T59" fmla="*/ 2147483646 h 85"/>
              <a:gd name="T60" fmla="*/ 0 w 265"/>
              <a:gd name="T61" fmla="*/ 2147483646 h 85"/>
              <a:gd name="T62" fmla="*/ 2147483646 w 265"/>
              <a:gd name="T63" fmla="*/ 2147483646 h 85"/>
              <a:gd name="T64" fmla="*/ 2147483646 w 265"/>
              <a:gd name="T65" fmla="*/ 2147483646 h 85"/>
              <a:gd name="T66" fmla="*/ 2147483646 w 265"/>
              <a:gd name="T67" fmla="*/ 2147483646 h 85"/>
              <a:gd name="T68" fmla="*/ 2147483646 w 265"/>
              <a:gd name="T69" fmla="*/ 0 h 85"/>
              <a:gd name="T70" fmla="*/ 2147483646 w 265"/>
              <a:gd name="T71" fmla="*/ 0 h 85"/>
              <a:gd name="T72" fmla="*/ 2147483646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38919" name="Group 8">
            <a:extLst>
              <a:ext uri="{FF2B5EF4-FFF2-40B4-BE49-F238E27FC236}">
                <a16:creationId xmlns:a16="http://schemas.microsoft.com/office/drawing/2014/main" id="{B8665435-9295-4BA3-9243-4ECCDE1A6151}"/>
              </a:ext>
            </a:extLst>
          </p:cNvPr>
          <p:cNvGrpSpPr>
            <a:grpSpLocks/>
          </p:cNvGrpSpPr>
          <p:nvPr/>
        </p:nvGrpSpPr>
        <p:grpSpPr bwMode="auto">
          <a:xfrm>
            <a:off x="8794750" y="5324475"/>
            <a:ext cx="446088" cy="341313"/>
            <a:chOff x="4580" y="3354"/>
            <a:chExt cx="281" cy="215"/>
          </a:xfrm>
        </p:grpSpPr>
        <p:sp>
          <p:nvSpPr>
            <p:cNvPr id="38994" name="Oval 9">
              <a:extLst>
                <a:ext uri="{FF2B5EF4-FFF2-40B4-BE49-F238E27FC236}">
                  <a16:creationId xmlns:a16="http://schemas.microsoft.com/office/drawing/2014/main" id="{029E3697-EACC-40B0-B29E-E523EDA11B01}"/>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5" name="Oval 10">
              <a:extLst>
                <a:ext uri="{FF2B5EF4-FFF2-40B4-BE49-F238E27FC236}">
                  <a16:creationId xmlns:a16="http://schemas.microsoft.com/office/drawing/2014/main" id="{6A8946D2-EBE3-41A2-87EA-83DC67A5B79E}"/>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6" name="Oval 11">
              <a:extLst>
                <a:ext uri="{FF2B5EF4-FFF2-40B4-BE49-F238E27FC236}">
                  <a16:creationId xmlns:a16="http://schemas.microsoft.com/office/drawing/2014/main" id="{7B9E8955-C9CA-4B6B-BE65-6B70ECF4380E}"/>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7" name="Oval 12">
              <a:extLst>
                <a:ext uri="{FF2B5EF4-FFF2-40B4-BE49-F238E27FC236}">
                  <a16:creationId xmlns:a16="http://schemas.microsoft.com/office/drawing/2014/main" id="{D41D35B8-1E3D-429B-8804-0E3500284C6D}"/>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8" name="Oval 13">
              <a:extLst>
                <a:ext uri="{FF2B5EF4-FFF2-40B4-BE49-F238E27FC236}">
                  <a16:creationId xmlns:a16="http://schemas.microsoft.com/office/drawing/2014/main" id="{8119EB18-4CA9-400D-99D7-07482255D3F2}"/>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8920" name="Group 14">
            <a:extLst>
              <a:ext uri="{FF2B5EF4-FFF2-40B4-BE49-F238E27FC236}">
                <a16:creationId xmlns:a16="http://schemas.microsoft.com/office/drawing/2014/main" id="{033E307F-BCF0-4930-970F-0BD6F62641E2}"/>
              </a:ext>
            </a:extLst>
          </p:cNvPr>
          <p:cNvGrpSpPr>
            <a:grpSpLocks/>
          </p:cNvGrpSpPr>
          <p:nvPr/>
        </p:nvGrpSpPr>
        <p:grpSpPr bwMode="auto">
          <a:xfrm flipH="1">
            <a:off x="9578975" y="5330825"/>
            <a:ext cx="446088" cy="341313"/>
            <a:chOff x="4580" y="3354"/>
            <a:chExt cx="281" cy="215"/>
          </a:xfrm>
        </p:grpSpPr>
        <p:sp>
          <p:nvSpPr>
            <p:cNvPr id="38989" name="Oval 15">
              <a:extLst>
                <a:ext uri="{FF2B5EF4-FFF2-40B4-BE49-F238E27FC236}">
                  <a16:creationId xmlns:a16="http://schemas.microsoft.com/office/drawing/2014/main" id="{E7C028E1-3DE7-4AF2-B3FF-85908A044E08}"/>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0" name="Oval 16">
              <a:extLst>
                <a:ext uri="{FF2B5EF4-FFF2-40B4-BE49-F238E27FC236}">
                  <a16:creationId xmlns:a16="http://schemas.microsoft.com/office/drawing/2014/main" id="{E31FDDE6-563C-4BEE-AF82-9F0C1B87856E}"/>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1" name="Oval 17">
              <a:extLst>
                <a:ext uri="{FF2B5EF4-FFF2-40B4-BE49-F238E27FC236}">
                  <a16:creationId xmlns:a16="http://schemas.microsoft.com/office/drawing/2014/main" id="{B8A8E3E0-A3C1-4DAC-BFF8-B12ADDC8EEE3}"/>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2" name="Oval 18">
              <a:extLst>
                <a:ext uri="{FF2B5EF4-FFF2-40B4-BE49-F238E27FC236}">
                  <a16:creationId xmlns:a16="http://schemas.microsoft.com/office/drawing/2014/main" id="{621CB679-A02D-47BF-AC23-C2C0B5CA288E}"/>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93" name="Oval 19">
              <a:extLst>
                <a:ext uri="{FF2B5EF4-FFF2-40B4-BE49-F238E27FC236}">
                  <a16:creationId xmlns:a16="http://schemas.microsoft.com/office/drawing/2014/main" id="{13B6989D-E16A-4BAF-801F-7F62833D6216}"/>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8921" name="Group 20">
            <a:extLst>
              <a:ext uri="{FF2B5EF4-FFF2-40B4-BE49-F238E27FC236}">
                <a16:creationId xmlns:a16="http://schemas.microsoft.com/office/drawing/2014/main" id="{30EE693D-4360-4674-B016-C9A7E53DE1C6}"/>
              </a:ext>
            </a:extLst>
          </p:cNvPr>
          <p:cNvGrpSpPr>
            <a:grpSpLocks/>
          </p:cNvGrpSpPr>
          <p:nvPr/>
        </p:nvGrpSpPr>
        <p:grpSpPr bwMode="auto">
          <a:xfrm>
            <a:off x="8181975" y="1849438"/>
            <a:ext cx="2481263" cy="3994150"/>
            <a:chOff x="4194" y="1165"/>
            <a:chExt cx="1563" cy="2516"/>
          </a:xfrm>
        </p:grpSpPr>
        <p:grpSp>
          <p:nvGrpSpPr>
            <p:cNvPr id="38961" name="Group 21">
              <a:extLst>
                <a:ext uri="{FF2B5EF4-FFF2-40B4-BE49-F238E27FC236}">
                  <a16:creationId xmlns:a16="http://schemas.microsoft.com/office/drawing/2014/main" id="{3C71D5DD-0CD8-4526-BB85-92B6F4535575}"/>
                </a:ext>
              </a:extLst>
            </p:cNvPr>
            <p:cNvGrpSpPr>
              <a:grpSpLocks/>
            </p:cNvGrpSpPr>
            <p:nvPr/>
          </p:nvGrpSpPr>
          <p:grpSpPr bwMode="auto">
            <a:xfrm>
              <a:off x="4194" y="1190"/>
              <a:ext cx="1563" cy="2491"/>
              <a:chOff x="4194" y="1190"/>
              <a:chExt cx="1563" cy="2491"/>
            </a:xfrm>
          </p:grpSpPr>
          <p:pic>
            <p:nvPicPr>
              <p:cNvPr id="38964" name="Picture 22" descr="SwadisthanaChakraChartjpeg-96Kb">
                <a:extLst>
                  <a:ext uri="{FF2B5EF4-FFF2-40B4-BE49-F238E27FC236}">
                    <a16:creationId xmlns:a16="http://schemas.microsoft.com/office/drawing/2014/main" id="{FC063913-DEAB-469E-AD00-FF6806D54C9E}"/>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65" name="Group 23">
                <a:extLst>
                  <a:ext uri="{FF2B5EF4-FFF2-40B4-BE49-F238E27FC236}">
                    <a16:creationId xmlns:a16="http://schemas.microsoft.com/office/drawing/2014/main" id="{6E001736-308F-4CE5-AE50-9833DF73CBB2}"/>
                  </a:ext>
                </a:extLst>
              </p:cNvPr>
              <p:cNvGrpSpPr>
                <a:grpSpLocks/>
              </p:cNvGrpSpPr>
              <p:nvPr/>
            </p:nvGrpSpPr>
            <p:grpSpPr bwMode="auto">
              <a:xfrm>
                <a:off x="4394" y="1567"/>
                <a:ext cx="412" cy="508"/>
                <a:chOff x="4394" y="1567"/>
                <a:chExt cx="412" cy="508"/>
              </a:xfrm>
            </p:grpSpPr>
            <p:sp>
              <p:nvSpPr>
                <p:cNvPr id="38984" name="Freeform 24">
                  <a:extLst>
                    <a:ext uri="{FF2B5EF4-FFF2-40B4-BE49-F238E27FC236}">
                      <a16:creationId xmlns:a16="http://schemas.microsoft.com/office/drawing/2014/main" id="{E635ED62-72F6-41F8-A916-78A0F1BF079D}"/>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38985" name="AutoShape 25">
                  <a:extLst>
                    <a:ext uri="{FF2B5EF4-FFF2-40B4-BE49-F238E27FC236}">
                      <a16:creationId xmlns:a16="http://schemas.microsoft.com/office/drawing/2014/main" id="{C19D9A29-FC79-419D-98DB-D79981DB9E2F}"/>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86" name="AutoShape 26">
                  <a:extLst>
                    <a:ext uri="{FF2B5EF4-FFF2-40B4-BE49-F238E27FC236}">
                      <a16:creationId xmlns:a16="http://schemas.microsoft.com/office/drawing/2014/main" id="{DC1DE868-63DA-4200-A078-E1616E5AD858}"/>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87" name="AutoShape 27">
                  <a:extLst>
                    <a:ext uri="{FF2B5EF4-FFF2-40B4-BE49-F238E27FC236}">
                      <a16:creationId xmlns:a16="http://schemas.microsoft.com/office/drawing/2014/main" id="{040B28CD-684D-4CCF-92C2-AAF943C56731}"/>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88" name="AutoShape 28">
                  <a:extLst>
                    <a:ext uri="{FF2B5EF4-FFF2-40B4-BE49-F238E27FC236}">
                      <a16:creationId xmlns:a16="http://schemas.microsoft.com/office/drawing/2014/main" id="{1A22F40E-03ED-4CC7-BDB9-09DE7355CDCF}"/>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8966" name="Group 29">
                <a:extLst>
                  <a:ext uri="{FF2B5EF4-FFF2-40B4-BE49-F238E27FC236}">
                    <a16:creationId xmlns:a16="http://schemas.microsoft.com/office/drawing/2014/main" id="{D99E658D-782B-41BA-ABA5-CA9232511F00}"/>
                  </a:ext>
                </a:extLst>
              </p:cNvPr>
              <p:cNvGrpSpPr>
                <a:grpSpLocks/>
              </p:cNvGrpSpPr>
              <p:nvPr/>
            </p:nvGrpSpPr>
            <p:grpSpPr bwMode="auto">
              <a:xfrm flipH="1">
                <a:off x="5143" y="1574"/>
                <a:ext cx="412" cy="508"/>
                <a:chOff x="4394" y="1567"/>
                <a:chExt cx="412" cy="508"/>
              </a:xfrm>
            </p:grpSpPr>
            <p:sp>
              <p:nvSpPr>
                <p:cNvPr id="38979" name="Freeform 30">
                  <a:extLst>
                    <a:ext uri="{FF2B5EF4-FFF2-40B4-BE49-F238E27FC236}">
                      <a16:creationId xmlns:a16="http://schemas.microsoft.com/office/drawing/2014/main" id="{E837D212-C48F-4729-B88F-B8A926B37379}"/>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38980" name="AutoShape 31">
                  <a:extLst>
                    <a:ext uri="{FF2B5EF4-FFF2-40B4-BE49-F238E27FC236}">
                      <a16:creationId xmlns:a16="http://schemas.microsoft.com/office/drawing/2014/main" id="{6B7471D9-FF15-43E5-BC6C-63E05FA4066C}"/>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81" name="AutoShape 32">
                  <a:extLst>
                    <a:ext uri="{FF2B5EF4-FFF2-40B4-BE49-F238E27FC236}">
                      <a16:creationId xmlns:a16="http://schemas.microsoft.com/office/drawing/2014/main" id="{A89D37C0-998B-43CF-A556-F9E2F940D2E7}"/>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82" name="AutoShape 33">
                  <a:extLst>
                    <a:ext uri="{FF2B5EF4-FFF2-40B4-BE49-F238E27FC236}">
                      <a16:creationId xmlns:a16="http://schemas.microsoft.com/office/drawing/2014/main" id="{393EE939-CD4A-4A9A-BE39-B8F817F72442}"/>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83" name="AutoShape 34">
                  <a:extLst>
                    <a:ext uri="{FF2B5EF4-FFF2-40B4-BE49-F238E27FC236}">
                      <a16:creationId xmlns:a16="http://schemas.microsoft.com/office/drawing/2014/main" id="{50C2B732-A45B-443E-9427-EC7B2E966B54}"/>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38967" name="Group 35">
                <a:extLst>
                  <a:ext uri="{FF2B5EF4-FFF2-40B4-BE49-F238E27FC236}">
                    <a16:creationId xmlns:a16="http://schemas.microsoft.com/office/drawing/2014/main" id="{BD1CE19D-D88D-4EEC-88D2-21EFCC305044}"/>
                  </a:ext>
                </a:extLst>
              </p:cNvPr>
              <p:cNvGrpSpPr>
                <a:grpSpLocks/>
              </p:cNvGrpSpPr>
              <p:nvPr/>
            </p:nvGrpSpPr>
            <p:grpSpPr bwMode="auto">
              <a:xfrm>
                <a:off x="4580" y="3353"/>
                <a:ext cx="283" cy="221"/>
                <a:chOff x="4580" y="3353"/>
                <a:chExt cx="283" cy="221"/>
              </a:xfrm>
            </p:grpSpPr>
            <p:sp>
              <p:nvSpPr>
                <p:cNvPr id="38974" name="Oval 36">
                  <a:extLst>
                    <a:ext uri="{FF2B5EF4-FFF2-40B4-BE49-F238E27FC236}">
                      <a16:creationId xmlns:a16="http://schemas.microsoft.com/office/drawing/2014/main" id="{84DAA72E-B439-4B63-9140-44FD5B84E959}"/>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5" name="Oval 37">
                  <a:extLst>
                    <a:ext uri="{FF2B5EF4-FFF2-40B4-BE49-F238E27FC236}">
                      <a16:creationId xmlns:a16="http://schemas.microsoft.com/office/drawing/2014/main" id="{A7A89F07-CA33-4603-BFAA-EA0D285F0D54}"/>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6" name="Oval 38">
                  <a:extLst>
                    <a:ext uri="{FF2B5EF4-FFF2-40B4-BE49-F238E27FC236}">
                      <a16:creationId xmlns:a16="http://schemas.microsoft.com/office/drawing/2014/main" id="{5B4383D8-6522-461A-AC4B-B33E213CE1C2}"/>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7" name="Oval 39">
                  <a:extLst>
                    <a:ext uri="{FF2B5EF4-FFF2-40B4-BE49-F238E27FC236}">
                      <a16:creationId xmlns:a16="http://schemas.microsoft.com/office/drawing/2014/main" id="{02DCEE5A-6C16-4D45-B3F0-5B3831D974D4}"/>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8" name="Oval 40">
                  <a:extLst>
                    <a:ext uri="{FF2B5EF4-FFF2-40B4-BE49-F238E27FC236}">
                      <a16:creationId xmlns:a16="http://schemas.microsoft.com/office/drawing/2014/main" id="{013BBFF2-B565-4BA0-B945-0FD35BD258A9}"/>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38968" name="Group 41">
                <a:extLst>
                  <a:ext uri="{FF2B5EF4-FFF2-40B4-BE49-F238E27FC236}">
                    <a16:creationId xmlns:a16="http://schemas.microsoft.com/office/drawing/2014/main" id="{D1480743-70C5-4CD5-9F27-31E1B8CDE117}"/>
                  </a:ext>
                </a:extLst>
              </p:cNvPr>
              <p:cNvGrpSpPr>
                <a:grpSpLocks/>
              </p:cNvGrpSpPr>
              <p:nvPr/>
            </p:nvGrpSpPr>
            <p:grpSpPr bwMode="auto">
              <a:xfrm flipH="1">
                <a:off x="5070" y="3356"/>
                <a:ext cx="283" cy="221"/>
                <a:chOff x="4580" y="3353"/>
                <a:chExt cx="283" cy="221"/>
              </a:xfrm>
            </p:grpSpPr>
            <p:sp>
              <p:nvSpPr>
                <p:cNvPr id="38969" name="Oval 42">
                  <a:extLst>
                    <a:ext uri="{FF2B5EF4-FFF2-40B4-BE49-F238E27FC236}">
                      <a16:creationId xmlns:a16="http://schemas.microsoft.com/office/drawing/2014/main" id="{85D4BCCB-5866-46DF-BC34-72668EFA9C50}"/>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0" name="Oval 43">
                  <a:extLst>
                    <a:ext uri="{FF2B5EF4-FFF2-40B4-BE49-F238E27FC236}">
                      <a16:creationId xmlns:a16="http://schemas.microsoft.com/office/drawing/2014/main" id="{2F6BA9D8-DC3B-44AA-8660-187E58C6E1D9}"/>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1" name="Oval 44">
                  <a:extLst>
                    <a:ext uri="{FF2B5EF4-FFF2-40B4-BE49-F238E27FC236}">
                      <a16:creationId xmlns:a16="http://schemas.microsoft.com/office/drawing/2014/main" id="{47697A60-271B-40B7-AED2-CAC0D5D8B747}"/>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2" name="Oval 45">
                  <a:extLst>
                    <a:ext uri="{FF2B5EF4-FFF2-40B4-BE49-F238E27FC236}">
                      <a16:creationId xmlns:a16="http://schemas.microsoft.com/office/drawing/2014/main" id="{DF603D4F-2CE8-4F44-BE0E-9D05454CA642}"/>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73" name="Oval 46">
                  <a:extLst>
                    <a:ext uri="{FF2B5EF4-FFF2-40B4-BE49-F238E27FC236}">
                      <a16:creationId xmlns:a16="http://schemas.microsoft.com/office/drawing/2014/main" id="{233C8AB9-349C-4651-8203-CEA866EB3166}"/>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38962" name="Text Box 47">
              <a:extLst>
                <a:ext uri="{FF2B5EF4-FFF2-40B4-BE49-F238E27FC236}">
                  <a16:creationId xmlns:a16="http://schemas.microsoft.com/office/drawing/2014/main" id="{A55501FC-AE57-4288-A7B7-2B325A8D417C}"/>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38963" name="Text Box 48">
              <a:extLst>
                <a:ext uri="{FF2B5EF4-FFF2-40B4-BE49-F238E27FC236}">
                  <a16:creationId xmlns:a16="http://schemas.microsoft.com/office/drawing/2014/main" id="{0D9A102D-3657-41DB-ABB0-52CAB6FED051}"/>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38922" name="Group 84">
            <a:extLst>
              <a:ext uri="{FF2B5EF4-FFF2-40B4-BE49-F238E27FC236}">
                <a16:creationId xmlns:a16="http://schemas.microsoft.com/office/drawing/2014/main" id="{8368E1F4-F07E-4CD8-B925-42EAA6229811}"/>
              </a:ext>
            </a:extLst>
          </p:cNvPr>
          <p:cNvGrpSpPr>
            <a:grpSpLocks/>
          </p:cNvGrpSpPr>
          <p:nvPr/>
        </p:nvGrpSpPr>
        <p:grpSpPr bwMode="auto">
          <a:xfrm>
            <a:off x="6700838" y="1630363"/>
            <a:ext cx="2092325" cy="5132387"/>
            <a:chOff x="3261" y="1027"/>
            <a:chExt cx="1318" cy="3233"/>
          </a:xfrm>
        </p:grpSpPr>
        <p:grpSp>
          <p:nvGrpSpPr>
            <p:cNvPr id="38950" name="Group 83">
              <a:extLst>
                <a:ext uri="{FF2B5EF4-FFF2-40B4-BE49-F238E27FC236}">
                  <a16:creationId xmlns:a16="http://schemas.microsoft.com/office/drawing/2014/main" id="{AE8F3122-5C3A-4C80-AFCE-24D499B14A2F}"/>
                </a:ext>
              </a:extLst>
            </p:cNvPr>
            <p:cNvGrpSpPr>
              <a:grpSpLocks/>
            </p:cNvGrpSpPr>
            <p:nvPr/>
          </p:nvGrpSpPr>
          <p:grpSpPr bwMode="auto">
            <a:xfrm>
              <a:off x="3261" y="1027"/>
              <a:ext cx="1318" cy="3233"/>
              <a:chOff x="3261" y="1027"/>
              <a:chExt cx="1318" cy="3233"/>
            </a:xfrm>
          </p:grpSpPr>
          <p:grpSp>
            <p:nvGrpSpPr>
              <p:cNvPr id="38952" name="Group 82">
                <a:extLst>
                  <a:ext uri="{FF2B5EF4-FFF2-40B4-BE49-F238E27FC236}">
                    <a16:creationId xmlns:a16="http://schemas.microsoft.com/office/drawing/2014/main" id="{0675BCAB-D369-49D0-8DA3-20F518BA1884}"/>
                  </a:ext>
                </a:extLst>
              </p:cNvPr>
              <p:cNvGrpSpPr>
                <a:grpSpLocks/>
              </p:cNvGrpSpPr>
              <p:nvPr/>
            </p:nvGrpSpPr>
            <p:grpSpPr bwMode="auto">
              <a:xfrm>
                <a:off x="3261" y="1027"/>
                <a:ext cx="1318" cy="3233"/>
                <a:chOff x="3261" y="1027"/>
                <a:chExt cx="1318" cy="3233"/>
              </a:xfrm>
            </p:grpSpPr>
            <p:grpSp>
              <p:nvGrpSpPr>
                <p:cNvPr id="38954" name="Group 81">
                  <a:extLst>
                    <a:ext uri="{FF2B5EF4-FFF2-40B4-BE49-F238E27FC236}">
                      <a16:creationId xmlns:a16="http://schemas.microsoft.com/office/drawing/2014/main" id="{3AB870C5-CEA9-41FE-B82B-C8E851BC21F6}"/>
                    </a:ext>
                  </a:extLst>
                </p:cNvPr>
                <p:cNvGrpSpPr>
                  <a:grpSpLocks/>
                </p:cNvGrpSpPr>
                <p:nvPr/>
              </p:nvGrpSpPr>
              <p:grpSpPr bwMode="auto">
                <a:xfrm>
                  <a:off x="3261" y="1027"/>
                  <a:ext cx="1245" cy="3233"/>
                  <a:chOff x="3261" y="1027"/>
                  <a:chExt cx="1245" cy="3233"/>
                </a:xfrm>
              </p:grpSpPr>
              <p:grpSp>
                <p:nvGrpSpPr>
                  <p:cNvPr id="38956" name="Group 80">
                    <a:extLst>
                      <a:ext uri="{FF2B5EF4-FFF2-40B4-BE49-F238E27FC236}">
                        <a16:creationId xmlns:a16="http://schemas.microsoft.com/office/drawing/2014/main" id="{49F059D7-870C-48B5-9F24-E04D41F537E5}"/>
                      </a:ext>
                    </a:extLst>
                  </p:cNvPr>
                  <p:cNvGrpSpPr>
                    <a:grpSpLocks/>
                  </p:cNvGrpSpPr>
                  <p:nvPr/>
                </p:nvGrpSpPr>
                <p:grpSpPr bwMode="auto">
                  <a:xfrm>
                    <a:off x="3351" y="1027"/>
                    <a:ext cx="969" cy="3233"/>
                    <a:chOff x="3351" y="1027"/>
                    <a:chExt cx="969" cy="3233"/>
                  </a:xfrm>
                </p:grpSpPr>
                <p:pic>
                  <p:nvPicPr>
                    <p:cNvPr id="38959" name="Picture 54" descr="SwadisthanaChakraChartjpeg-96Kb">
                      <a:extLst>
                        <a:ext uri="{FF2B5EF4-FFF2-40B4-BE49-F238E27FC236}">
                          <a16:creationId xmlns:a16="http://schemas.microsoft.com/office/drawing/2014/main" id="{34EF15D2-8DDD-4ED8-90E3-DC60AF078FB7}"/>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51" y="1027"/>
                      <a:ext cx="969" cy="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0" name="Freeform 55">
                      <a:extLst>
                        <a:ext uri="{FF2B5EF4-FFF2-40B4-BE49-F238E27FC236}">
                          <a16:creationId xmlns:a16="http://schemas.microsoft.com/office/drawing/2014/main" id="{CE0B2EF6-5302-4AA8-B530-B1D491730895}"/>
                        </a:ext>
                      </a:extLst>
                    </p:cNvPr>
                    <p:cNvSpPr>
                      <a:spLocks/>
                    </p:cNvSpPr>
                    <p:nvPr/>
                  </p:nvSpPr>
                  <p:spPr bwMode="auto">
                    <a:xfrm>
                      <a:off x="3462" y="3302"/>
                      <a:ext cx="287" cy="392"/>
                    </a:xfrm>
                    <a:custGeom>
                      <a:avLst/>
                      <a:gdLst>
                        <a:gd name="T0" fmla="*/ 110 w 272"/>
                        <a:gd name="T1" fmla="*/ 6 h 366"/>
                        <a:gd name="T2" fmla="*/ 217 w 272"/>
                        <a:gd name="T3" fmla="*/ 0 h 366"/>
                        <a:gd name="T4" fmla="*/ 260 w 272"/>
                        <a:gd name="T5" fmla="*/ 0 h 366"/>
                        <a:gd name="T6" fmla="*/ 298 w 272"/>
                        <a:gd name="T7" fmla="*/ 4 h 366"/>
                        <a:gd name="T8" fmla="*/ 318 w 272"/>
                        <a:gd name="T9" fmla="*/ 17 h 366"/>
                        <a:gd name="T10" fmla="*/ 350 w 272"/>
                        <a:gd name="T11" fmla="*/ 30 h 366"/>
                        <a:gd name="T12" fmla="*/ 379 w 272"/>
                        <a:gd name="T13" fmla="*/ 55 h 366"/>
                        <a:gd name="T14" fmla="*/ 405 w 272"/>
                        <a:gd name="T15" fmla="*/ 87 h 366"/>
                        <a:gd name="T16" fmla="*/ 360 w 272"/>
                        <a:gd name="T17" fmla="*/ 197 h 366"/>
                        <a:gd name="T18" fmla="*/ 341 w 272"/>
                        <a:gd name="T19" fmla="*/ 192 h 366"/>
                        <a:gd name="T20" fmla="*/ 326 w 272"/>
                        <a:gd name="T21" fmla="*/ 211 h 366"/>
                        <a:gd name="T22" fmla="*/ 317 w 272"/>
                        <a:gd name="T23" fmla="*/ 214 h 366"/>
                        <a:gd name="T24" fmla="*/ 302 w 272"/>
                        <a:gd name="T25" fmla="*/ 236 h 366"/>
                        <a:gd name="T26" fmla="*/ 283 w 272"/>
                        <a:gd name="T27" fmla="*/ 254 h 366"/>
                        <a:gd name="T28" fmla="*/ 262 w 272"/>
                        <a:gd name="T29" fmla="*/ 248 h 366"/>
                        <a:gd name="T30" fmla="*/ 254 w 272"/>
                        <a:gd name="T31" fmla="*/ 242 h 366"/>
                        <a:gd name="T32" fmla="*/ 233 w 272"/>
                        <a:gd name="T33" fmla="*/ 244 h 366"/>
                        <a:gd name="T34" fmla="*/ 228 w 272"/>
                        <a:gd name="T35" fmla="*/ 248 h 366"/>
                        <a:gd name="T36" fmla="*/ 210 w 272"/>
                        <a:gd name="T37" fmla="*/ 257 h 366"/>
                        <a:gd name="T38" fmla="*/ 194 w 272"/>
                        <a:gd name="T39" fmla="*/ 300 h 366"/>
                        <a:gd name="T40" fmla="*/ 196 w 272"/>
                        <a:gd name="T41" fmla="*/ 271 h 366"/>
                        <a:gd name="T42" fmla="*/ 178 w 272"/>
                        <a:gd name="T43" fmla="*/ 338 h 366"/>
                        <a:gd name="T44" fmla="*/ 173 w 272"/>
                        <a:gd name="T45" fmla="*/ 394 h 366"/>
                        <a:gd name="T46" fmla="*/ 174 w 272"/>
                        <a:gd name="T47" fmla="*/ 448 h 366"/>
                        <a:gd name="T48" fmla="*/ 188 w 272"/>
                        <a:gd name="T49" fmla="*/ 559 h 366"/>
                        <a:gd name="T50" fmla="*/ 216 w 272"/>
                        <a:gd name="T51" fmla="*/ 598 h 366"/>
                        <a:gd name="T52" fmla="*/ 233 w 272"/>
                        <a:gd name="T53" fmla="*/ 612 h 366"/>
                        <a:gd name="T54" fmla="*/ 243 w 272"/>
                        <a:gd name="T55" fmla="*/ 655 h 366"/>
                        <a:gd name="T56" fmla="*/ 218 w 272"/>
                        <a:gd name="T57" fmla="*/ 677 h 366"/>
                        <a:gd name="T58" fmla="*/ 169 w 272"/>
                        <a:gd name="T59" fmla="*/ 647 h 366"/>
                        <a:gd name="T60" fmla="*/ 128 w 272"/>
                        <a:gd name="T61" fmla="*/ 617 h 366"/>
                        <a:gd name="T62" fmla="*/ 99 w 272"/>
                        <a:gd name="T63" fmla="*/ 577 h 366"/>
                        <a:gd name="T64" fmla="*/ 56 w 272"/>
                        <a:gd name="T65" fmla="*/ 522 h 366"/>
                        <a:gd name="T66" fmla="*/ 32 w 272"/>
                        <a:gd name="T67" fmla="*/ 486 h 366"/>
                        <a:gd name="T68" fmla="*/ 21 w 272"/>
                        <a:gd name="T69" fmla="*/ 452 h 366"/>
                        <a:gd name="T70" fmla="*/ 5 w 272"/>
                        <a:gd name="T71" fmla="*/ 413 h 366"/>
                        <a:gd name="T72" fmla="*/ 2 w 272"/>
                        <a:gd name="T73" fmla="*/ 390 h 366"/>
                        <a:gd name="T74" fmla="*/ 0 w 272"/>
                        <a:gd name="T75" fmla="*/ 365 h 366"/>
                        <a:gd name="T76" fmla="*/ 0 w 272"/>
                        <a:gd name="T77" fmla="*/ 336 h 366"/>
                        <a:gd name="T78" fmla="*/ 5 w 272"/>
                        <a:gd name="T79" fmla="*/ 276 h 366"/>
                        <a:gd name="T80" fmla="*/ 19 w 272"/>
                        <a:gd name="T81" fmla="*/ 217 h 366"/>
                        <a:gd name="T82" fmla="*/ 40 w 272"/>
                        <a:gd name="T83" fmla="*/ 165 h 366"/>
                        <a:gd name="T84" fmla="*/ 47 w 272"/>
                        <a:gd name="T85" fmla="*/ 151 h 366"/>
                        <a:gd name="T86" fmla="*/ 68 w 272"/>
                        <a:gd name="T87" fmla="*/ 114 h 366"/>
                        <a:gd name="T88" fmla="*/ 97 w 272"/>
                        <a:gd name="T89" fmla="*/ 99 h 366"/>
                        <a:gd name="T90" fmla="*/ 139 w 272"/>
                        <a:gd name="T91" fmla="*/ 97 h 366"/>
                        <a:gd name="T92" fmla="*/ 170 w 272"/>
                        <a:gd name="T93" fmla="*/ 88 h 366"/>
                        <a:gd name="T94" fmla="*/ 110 w 272"/>
                        <a:gd name="T95" fmla="*/ 49 h 366"/>
                        <a:gd name="T96" fmla="*/ 102 w 272"/>
                        <a:gd name="T97" fmla="*/ 36 h 366"/>
                        <a:gd name="T98" fmla="*/ 110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38957" name="Freeform 56">
                    <a:extLst>
                      <a:ext uri="{FF2B5EF4-FFF2-40B4-BE49-F238E27FC236}">
                        <a16:creationId xmlns:a16="http://schemas.microsoft.com/office/drawing/2014/main" id="{B03A79D1-A99B-4B41-B494-D837915D74C7}"/>
                      </a:ext>
                    </a:extLst>
                  </p:cNvPr>
                  <p:cNvSpPr>
                    <a:spLocks/>
                  </p:cNvSpPr>
                  <p:nvPr/>
                </p:nvSpPr>
                <p:spPr bwMode="auto">
                  <a:xfrm>
                    <a:off x="3261" y="2980"/>
                    <a:ext cx="230" cy="707"/>
                  </a:xfrm>
                  <a:custGeom>
                    <a:avLst/>
                    <a:gdLst>
                      <a:gd name="T0" fmla="*/ 154 w 223"/>
                      <a:gd name="T1" fmla="*/ 557 h 699"/>
                      <a:gd name="T2" fmla="*/ 275 w 223"/>
                      <a:gd name="T3" fmla="*/ 312 h 699"/>
                      <a:gd name="T4" fmla="*/ 294 w 223"/>
                      <a:gd name="T5" fmla="*/ 0 h 699"/>
                      <a:gd name="T6" fmla="*/ 48 w 223"/>
                      <a:gd name="T7" fmla="*/ 179 h 699"/>
                      <a:gd name="T8" fmla="*/ 0 w 223"/>
                      <a:gd name="T9" fmla="*/ 774 h 699"/>
                      <a:gd name="T10" fmla="*/ 177 w 223"/>
                      <a:gd name="T11" fmla="*/ 736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38958" name="Freeform 57">
                    <a:extLst>
                      <a:ext uri="{FF2B5EF4-FFF2-40B4-BE49-F238E27FC236}">
                        <a16:creationId xmlns:a16="http://schemas.microsoft.com/office/drawing/2014/main" id="{279725F4-65DA-40E7-8405-699C27B8D24E}"/>
                      </a:ext>
                    </a:extLst>
                  </p:cNvPr>
                  <p:cNvSpPr>
                    <a:spLocks/>
                  </p:cNvSpPr>
                  <p:nvPr/>
                </p:nvSpPr>
                <p:spPr bwMode="auto">
                  <a:xfrm>
                    <a:off x="4143" y="3279"/>
                    <a:ext cx="363" cy="574"/>
                  </a:xfrm>
                  <a:custGeom>
                    <a:avLst/>
                    <a:gdLst>
                      <a:gd name="T0" fmla="*/ 405 w 352"/>
                      <a:gd name="T1" fmla="*/ 465 h 568"/>
                      <a:gd name="T2" fmla="*/ 433 w 352"/>
                      <a:gd name="T3" fmla="*/ 255 h 568"/>
                      <a:gd name="T4" fmla="*/ 464 w 352"/>
                      <a:gd name="T5" fmla="*/ 0 h 568"/>
                      <a:gd name="T6" fmla="*/ 80 w 352"/>
                      <a:gd name="T7" fmla="*/ 140 h 568"/>
                      <a:gd name="T8" fmla="*/ 0 w 352"/>
                      <a:gd name="T9" fmla="*/ 623 h 568"/>
                      <a:gd name="T10" fmla="*/ 282 w 352"/>
                      <a:gd name="T11" fmla="*/ 594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38955" name="Oval 58">
                  <a:extLst>
                    <a:ext uri="{FF2B5EF4-FFF2-40B4-BE49-F238E27FC236}">
                      <a16:creationId xmlns:a16="http://schemas.microsoft.com/office/drawing/2014/main" id="{8DD8FEAA-96F9-4DA1-BE6E-6E331DC10BDA}"/>
                    </a:ext>
                  </a:extLst>
                </p:cNvPr>
                <p:cNvSpPr>
                  <a:spLocks noChangeArrowheads="1"/>
                </p:cNvSpPr>
                <p:nvPr/>
              </p:nvSpPr>
              <p:spPr bwMode="auto">
                <a:xfrm>
                  <a:off x="4238" y="3413"/>
                  <a:ext cx="341" cy="392"/>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38953" name="Freeform 59">
                <a:extLst>
                  <a:ext uri="{FF2B5EF4-FFF2-40B4-BE49-F238E27FC236}">
                    <a16:creationId xmlns:a16="http://schemas.microsoft.com/office/drawing/2014/main" id="{F8C2F949-BA27-4460-A38C-FC551333D4D8}"/>
                  </a:ext>
                </a:extLst>
              </p:cNvPr>
              <p:cNvSpPr>
                <a:spLocks/>
              </p:cNvSpPr>
              <p:nvPr/>
            </p:nvSpPr>
            <p:spPr bwMode="auto">
              <a:xfrm>
                <a:off x="3322" y="1057"/>
                <a:ext cx="942" cy="2936"/>
              </a:xfrm>
              <a:custGeom>
                <a:avLst/>
                <a:gdLst>
                  <a:gd name="T0" fmla="*/ 279 w 913"/>
                  <a:gd name="T1" fmla="*/ 78 h 2903"/>
                  <a:gd name="T2" fmla="*/ 320 w 913"/>
                  <a:gd name="T3" fmla="*/ 59 h 2903"/>
                  <a:gd name="T4" fmla="*/ 472 w 913"/>
                  <a:gd name="T5" fmla="*/ 8 h 2903"/>
                  <a:gd name="T6" fmla="*/ 834 w 913"/>
                  <a:gd name="T7" fmla="*/ 19 h 2903"/>
                  <a:gd name="T8" fmla="*/ 1001 w 913"/>
                  <a:gd name="T9" fmla="*/ 132 h 2903"/>
                  <a:gd name="T10" fmla="*/ 1077 w 913"/>
                  <a:gd name="T11" fmla="*/ 257 h 2903"/>
                  <a:gd name="T12" fmla="*/ 1102 w 913"/>
                  <a:gd name="T13" fmla="*/ 337 h 2903"/>
                  <a:gd name="T14" fmla="*/ 1130 w 913"/>
                  <a:gd name="T15" fmla="*/ 407 h 2903"/>
                  <a:gd name="T16" fmla="*/ 1202 w 913"/>
                  <a:gd name="T17" fmla="*/ 505 h 2903"/>
                  <a:gd name="T18" fmla="*/ 1188 w 913"/>
                  <a:gd name="T19" fmla="*/ 553 h 2903"/>
                  <a:gd name="T20" fmla="*/ 1142 w 913"/>
                  <a:gd name="T21" fmla="*/ 557 h 2903"/>
                  <a:gd name="T22" fmla="*/ 1130 w 913"/>
                  <a:gd name="T23" fmla="*/ 612 h 2903"/>
                  <a:gd name="T24" fmla="*/ 1130 w 913"/>
                  <a:gd name="T25" fmla="*/ 693 h 2903"/>
                  <a:gd name="T26" fmla="*/ 1138 w 913"/>
                  <a:gd name="T27" fmla="*/ 755 h 2903"/>
                  <a:gd name="T28" fmla="*/ 1098 w 913"/>
                  <a:gd name="T29" fmla="*/ 816 h 2903"/>
                  <a:gd name="T30" fmla="*/ 966 w 913"/>
                  <a:gd name="T31" fmla="*/ 830 h 2903"/>
                  <a:gd name="T32" fmla="*/ 919 w 913"/>
                  <a:gd name="T33" fmla="*/ 867 h 2903"/>
                  <a:gd name="T34" fmla="*/ 873 w 913"/>
                  <a:gd name="T35" fmla="*/ 957 h 2903"/>
                  <a:gd name="T36" fmla="*/ 970 w 913"/>
                  <a:gd name="T37" fmla="*/ 1092 h 2903"/>
                  <a:gd name="T38" fmla="*/ 1107 w 913"/>
                  <a:gd name="T39" fmla="*/ 1237 h 2903"/>
                  <a:gd name="T40" fmla="*/ 1152 w 913"/>
                  <a:gd name="T41" fmla="*/ 1390 h 2903"/>
                  <a:gd name="T42" fmla="*/ 1166 w 913"/>
                  <a:gd name="T43" fmla="*/ 1573 h 2903"/>
                  <a:gd name="T44" fmla="*/ 1142 w 913"/>
                  <a:gd name="T45" fmla="*/ 1616 h 2903"/>
                  <a:gd name="T46" fmla="*/ 1193 w 913"/>
                  <a:gd name="T47" fmla="*/ 1768 h 2903"/>
                  <a:gd name="T48" fmla="*/ 1202 w 913"/>
                  <a:gd name="T49" fmla="*/ 1993 h 2903"/>
                  <a:gd name="T50" fmla="*/ 1182 w 913"/>
                  <a:gd name="T51" fmla="*/ 2090 h 2903"/>
                  <a:gd name="T52" fmla="*/ 1174 w 913"/>
                  <a:gd name="T53" fmla="*/ 2368 h 2903"/>
                  <a:gd name="T54" fmla="*/ 1147 w 913"/>
                  <a:gd name="T55" fmla="*/ 2525 h 2903"/>
                  <a:gd name="T56" fmla="*/ 1134 w 913"/>
                  <a:gd name="T57" fmla="*/ 2703 h 2903"/>
                  <a:gd name="T58" fmla="*/ 1127 w 913"/>
                  <a:gd name="T59" fmla="*/ 2722 h 2903"/>
                  <a:gd name="T60" fmla="*/ 1059 w 913"/>
                  <a:gd name="T61" fmla="*/ 2830 h 2903"/>
                  <a:gd name="T62" fmla="*/ 1041 w 913"/>
                  <a:gd name="T63" fmla="*/ 3061 h 2903"/>
                  <a:gd name="T64" fmla="*/ 1046 w 913"/>
                  <a:gd name="T65" fmla="*/ 3201 h 2903"/>
                  <a:gd name="T66" fmla="*/ 889 w 913"/>
                  <a:gd name="T67" fmla="*/ 3137 h 2903"/>
                  <a:gd name="T68" fmla="*/ 742 w 913"/>
                  <a:gd name="T69" fmla="*/ 2912 h 2903"/>
                  <a:gd name="T70" fmla="*/ 496 w 913"/>
                  <a:gd name="T71" fmla="*/ 2920 h 2903"/>
                  <a:gd name="T72" fmla="*/ 365 w 913"/>
                  <a:gd name="T73" fmla="*/ 2942 h 2903"/>
                  <a:gd name="T74" fmla="*/ 315 w 913"/>
                  <a:gd name="T75" fmla="*/ 3074 h 2903"/>
                  <a:gd name="T76" fmla="*/ 162 w 913"/>
                  <a:gd name="T77" fmla="*/ 2988 h 2903"/>
                  <a:gd name="T78" fmla="*/ 115 w 913"/>
                  <a:gd name="T79" fmla="*/ 2899 h 2903"/>
                  <a:gd name="T80" fmla="*/ 60 w 913"/>
                  <a:gd name="T81" fmla="*/ 2669 h 2903"/>
                  <a:gd name="T82" fmla="*/ 95 w 913"/>
                  <a:gd name="T83" fmla="*/ 2505 h 2903"/>
                  <a:gd name="T84" fmla="*/ 193 w 913"/>
                  <a:gd name="T85" fmla="*/ 2350 h 2903"/>
                  <a:gd name="T86" fmla="*/ 212 w 913"/>
                  <a:gd name="T87" fmla="*/ 2142 h 2903"/>
                  <a:gd name="T88" fmla="*/ 152 w 913"/>
                  <a:gd name="T89" fmla="*/ 1977 h 2903"/>
                  <a:gd name="T90" fmla="*/ 101 w 913"/>
                  <a:gd name="T91" fmla="*/ 1747 h 2903"/>
                  <a:gd name="T92" fmla="*/ 27 w 913"/>
                  <a:gd name="T93" fmla="*/ 1578 h 2903"/>
                  <a:gd name="T94" fmla="*/ 3 w 913"/>
                  <a:gd name="T95" fmla="*/ 1360 h 2903"/>
                  <a:gd name="T96" fmla="*/ 43 w 913"/>
                  <a:gd name="T97" fmla="*/ 1185 h 2903"/>
                  <a:gd name="T98" fmla="*/ 242 w 913"/>
                  <a:gd name="T99" fmla="*/ 901 h 2903"/>
                  <a:gd name="T100" fmla="*/ 315 w 913"/>
                  <a:gd name="T101" fmla="*/ 705 h 2903"/>
                  <a:gd name="T102" fmla="*/ 212 w 913"/>
                  <a:gd name="T103" fmla="*/ 557 h 2903"/>
                  <a:gd name="T104" fmla="*/ 136 w 913"/>
                  <a:gd name="T105" fmla="*/ 288 h 2903"/>
                  <a:gd name="T106" fmla="*/ 222 w 913"/>
                  <a:gd name="T107" fmla="*/ 124 h 2903"/>
                  <a:gd name="T108" fmla="*/ 279 w 913"/>
                  <a:gd name="T109" fmla="*/ 78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38951" name="Freeform 60">
              <a:extLst>
                <a:ext uri="{FF2B5EF4-FFF2-40B4-BE49-F238E27FC236}">
                  <a16:creationId xmlns:a16="http://schemas.microsoft.com/office/drawing/2014/main" id="{659B452F-616C-4085-BD43-2AF7949912A5}"/>
                </a:ext>
              </a:extLst>
            </p:cNvPr>
            <p:cNvSpPr>
              <a:spLocks/>
            </p:cNvSpPr>
            <p:nvPr/>
          </p:nvSpPr>
          <p:spPr bwMode="auto">
            <a:xfrm>
              <a:off x="3508" y="1123"/>
              <a:ext cx="628" cy="625"/>
            </a:xfrm>
            <a:custGeom>
              <a:avLst/>
              <a:gdLst>
                <a:gd name="T0" fmla="*/ 193 w 609"/>
                <a:gd name="T1" fmla="*/ 37 h 603"/>
                <a:gd name="T2" fmla="*/ 293 w 609"/>
                <a:gd name="T3" fmla="*/ 6 h 603"/>
                <a:gd name="T4" fmla="*/ 382 w 609"/>
                <a:gd name="T5" fmla="*/ 0 h 603"/>
                <a:gd name="T6" fmla="*/ 461 w 609"/>
                <a:gd name="T7" fmla="*/ 6 h 603"/>
                <a:gd name="T8" fmla="*/ 547 w 609"/>
                <a:gd name="T9" fmla="*/ 37 h 603"/>
                <a:gd name="T10" fmla="*/ 623 w 609"/>
                <a:gd name="T11" fmla="*/ 76 h 603"/>
                <a:gd name="T12" fmla="*/ 682 w 609"/>
                <a:gd name="T13" fmla="*/ 126 h 603"/>
                <a:gd name="T14" fmla="*/ 718 w 609"/>
                <a:gd name="T15" fmla="*/ 179 h 603"/>
                <a:gd name="T16" fmla="*/ 732 w 609"/>
                <a:gd name="T17" fmla="*/ 218 h 603"/>
                <a:gd name="T18" fmla="*/ 751 w 609"/>
                <a:gd name="T19" fmla="*/ 273 h 603"/>
                <a:gd name="T20" fmla="*/ 748 w 609"/>
                <a:gd name="T21" fmla="*/ 342 h 603"/>
                <a:gd name="T22" fmla="*/ 754 w 609"/>
                <a:gd name="T23" fmla="*/ 359 h 603"/>
                <a:gd name="T24" fmla="*/ 787 w 609"/>
                <a:gd name="T25" fmla="*/ 411 h 603"/>
                <a:gd name="T26" fmla="*/ 796 w 609"/>
                <a:gd name="T27" fmla="*/ 457 h 603"/>
                <a:gd name="T28" fmla="*/ 787 w 609"/>
                <a:gd name="T29" fmla="*/ 485 h 603"/>
                <a:gd name="T30" fmla="*/ 778 w 609"/>
                <a:gd name="T31" fmla="*/ 502 h 603"/>
                <a:gd name="T32" fmla="*/ 778 w 609"/>
                <a:gd name="T33" fmla="*/ 528 h 603"/>
                <a:gd name="T34" fmla="*/ 800 w 609"/>
                <a:gd name="T35" fmla="*/ 547 h 603"/>
                <a:gd name="T36" fmla="*/ 795 w 609"/>
                <a:gd name="T37" fmla="*/ 657 h 603"/>
                <a:gd name="T38" fmla="*/ 794 w 609"/>
                <a:gd name="T39" fmla="*/ 678 h 603"/>
                <a:gd name="T40" fmla="*/ 792 w 609"/>
                <a:gd name="T41" fmla="*/ 695 h 603"/>
                <a:gd name="T42" fmla="*/ 792 w 609"/>
                <a:gd name="T43" fmla="*/ 710 h 603"/>
                <a:gd name="T44" fmla="*/ 786 w 609"/>
                <a:gd name="T45" fmla="*/ 776 h 603"/>
                <a:gd name="T46" fmla="*/ 776 w 609"/>
                <a:gd name="T47" fmla="*/ 806 h 603"/>
                <a:gd name="T48" fmla="*/ 757 w 609"/>
                <a:gd name="T49" fmla="*/ 828 h 603"/>
                <a:gd name="T50" fmla="*/ 728 w 609"/>
                <a:gd name="T51" fmla="*/ 828 h 603"/>
                <a:gd name="T52" fmla="*/ 684 w 609"/>
                <a:gd name="T53" fmla="*/ 828 h 603"/>
                <a:gd name="T54" fmla="*/ 633 w 609"/>
                <a:gd name="T55" fmla="*/ 828 h 603"/>
                <a:gd name="T56" fmla="*/ 599 w 609"/>
                <a:gd name="T57" fmla="*/ 822 h 603"/>
                <a:gd name="T58" fmla="*/ 556 w 609"/>
                <a:gd name="T59" fmla="*/ 804 h 603"/>
                <a:gd name="T60" fmla="*/ 516 w 609"/>
                <a:gd name="T61" fmla="*/ 768 h 603"/>
                <a:gd name="T62" fmla="*/ 508 w 609"/>
                <a:gd name="T63" fmla="*/ 729 h 603"/>
                <a:gd name="T64" fmla="*/ 511 w 609"/>
                <a:gd name="T65" fmla="*/ 684 h 603"/>
                <a:gd name="T66" fmla="*/ 487 w 609"/>
                <a:gd name="T67" fmla="*/ 657 h 603"/>
                <a:gd name="T68" fmla="*/ 463 w 609"/>
                <a:gd name="T69" fmla="*/ 628 h 603"/>
                <a:gd name="T70" fmla="*/ 411 w 609"/>
                <a:gd name="T71" fmla="*/ 605 h 603"/>
                <a:gd name="T72" fmla="*/ 373 w 609"/>
                <a:gd name="T73" fmla="*/ 598 h 603"/>
                <a:gd name="T74" fmla="*/ 310 w 609"/>
                <a:gd name="T75" fmla="*/ 598 h 603"/>
                <a:gd name="T76" fmla="*/ 282 w 609"/>
                <a:gd name="T77" fmla="*/ 601 h 603"/>
                <a:gd name="T78" fmla="*/ 221 w 609"/>
                <a:gd name="T79" fmla="*/ 614 h 603"/>
                <a:gd name="T80" fmla="*/ 198 w 609"/>
                <a:gd name="T81" fmla="*/ 631 h 603"/>
                <a:gd name="T82" fmla="*/ 153 w 609"/>
                <a:gd name="T83" fmla="*/ 636 h 603"/>
                <a:gd name="T84" fmla="*/ 105 w 609"/>
                <a:gd name="T85" fmla="*/ 578 h 603"/>
                <a:gd name="T86" fmla="*/ 65 w 609"/>
                <a:gd name="T87" fmla="*/ 517 h 603"/>
                <a:gd name="T88" fmla="*/ 35 w 609"/>
                <a:gd name="T89" fmla="*/ 453 h 603"/>
                <a:gd name="T90" fmla="*/ 15 w 609"/>
                <a:gd name="T91" fmla="*/ 417 h 603"/>
                <a:gd name="T92" fmla="*/ 2 w 609"/>
                <a:gd name="T93" fmla="*/ 358 h 603"/>
                <a:gd name="T94" fmla="*/ 4 w 609"/>
                <a:gd name="T95" fmla="*/ 273 h 603"/>
                <a:gd name="T96" fmla="*/ 28 w 609"/>
                <a:gd name="T97" fmla="*/ 198 h 603"/>
                <a:gd name="T98" fmla="*/ 69 w 609"/>
                <a:gd name="T99" fmla="*/ 134 h 603"/>
                <a:gd name="T100" fmla="*/ 114 w 609"/>
                <a:gd name="T101" fmla="*/ 81 h 603"/>
                <a:gd name="T102" fmla="*/ 193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sp>
        <p:nvSpPr>
          <p:cNvPr id="38923" name="Oval 62">
            <a:extLst>
              <a:ext uri="{FF2B5EF4-FFF2-40B4-BE49-F238E27FC236}">
                <a16:creationId xmlns:a16="http://schemas.microsoft.com/office/drawing/2014/main" id="{F3A820D3-46D4-4860-B60A-FE5DD814446A}"/>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24" name="Oval 63">
            <a:extLst>
              <a:ext uri="{FF2B5EF4-FFF2-40B4-BE49-F238E27FC236}">
                <a16:creationId xmlns:a16="http://schemas.microsoft.com/office/drawing/2014/main" id="{B7049FB0-A101-4E6D-A755-87AF9DC68B26}"/>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25" name="Oval 64">
            <a:extLst>
              <a:ext uri="{FF2B5EF4-FFF2-40B4-BE49-F238E27FC236}">
                <a16:creationId xmlns:a16="http://schemas.microsoft.com/office/drawing/2014/main" id="{B764B253-5DC2-40C3-9D3B-37E6D092CB61}"/>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26" name="Oval 65">
            <a:extLst>
              <a:ext uri="{FF2B5EF4-FFF2-40B4-BE49-F238E27FC236}">
                <a16:creationId xmlns:a16="http://schemas.microsoft.com/office/drawing/2014/main" id="{8B4D7BE0-7BA5-4385-9F1B-A968873D176B}"/>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27" name="Oval 66">
            <a:extLst>
              <a:ext uri="{FF2B5EF4-FFF2-40B4-BE49-F238E27FC236}">
                <a16:creationId xmlns:a16="http://schemas.microsoft.com/office/drawing/2014/main" id="{1D977CA1-E39A-49C3-A7E9-49FDF28290C8}"/>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28" name="Oval 67">
            <a:extLst>
              <a:ext uri="{FF2B5EF4-FFF2-40B4-BE49-F238E27FC236}">
                <a16:creationId xmlns:a16="http://schemas.microsoft.com/office/drawing/2014/main" id="{CA89AABA-525B-4701-B3FF-B91102EF9662}"/>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29" name="AutoShape 68">
            <a:extLst>
              <a:ext uri="{FF2B5EF4-FFF2-40B4-BE49-F238E27FC236}">
                <a16:creationId xmlns:a16="http://schemas.microsoft.com/office/drawing/2014/main" id="{6DCF512C-D9D1-4407-B7F9-9B1167BDEF15}"/>
              </a:ext>
            </a:extLst>
          </p:cNvPr>
          <p:cNvSpPr>
            <a:spLocks noChangeArrowheads="1"/>
          </p:cNvSpPr>
          <p:nvPr/>
        </p:nvSpPr>
        <p:spPr bwMode="auto">
          <a:xfrm>
            <a:off x="1927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0" name="AutoShape 69">
            <a:extLst>
              <a:ext uri="{FF2B5EF4-FFF2-40B4-BE49-F238E27FC236}">
                <a16:creationId xmlns:a16="http://schemas.microsoft.com/office/drawing/2014/main" id="{25B6F0F8-967D-4CB7-9EB2-D15FE9BEAC16}"/>
              </a:ext>
            </a:extLst>
          </p:cNvPr>
          <p:cNvSpPr>
            <a:spLocks noChangeArrowheads="1"/>
          </p:cNvSpPr>
          <p:nvPr/>
        </p:nvSpPr>
        <p:spPr bwMode="auto">
          <a:xfrm>
            <a:off x="1882775" y="2797175"/>
            <a:ext cx="17129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1" name="AutoShape 70">
            <a:extLst>
              <a:ext uri="{FF2B5EF4-FFF2-40B4-BE49-F238E27FC236}">
                <a16:creationId xmlns:a16="http://schemas.microsoft.com/office/drawing/2014/main" id="{4BF05CE8-4AF4-4EED-B84C-4203984BD2D2}"/>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2" name="AutoShape 71">
            <a:extLst>
              <a:ext uri="{FF2B5EF4-FFF2-40B4-BE49-F238E27FC236}">
                <a16:creationId xmlns:a16="http://schemas.microsoft.com/office/drawing/2014/main" id="{3D409486-0F37-482D-B83F-B518E098E2F7}"/>
              </a:ext>
            </a:extLst>
          </p:cNvPr>
          <p:cNvSpPr>
            <a:spLocks noChangeArrowheads="1"/>
          </p:cNvSpPr>
          <p:nvPr/>
        </p:nvSpPr>
        <p:spPr bwMode="auto">
          <a:xfrm>
            <a:off x="4535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3" name="AutoShape 72">
            <a:extLst>
              <a:ext uri="{FF2B5EF4-FFF2-40B4-BE49-F238E27FC236}">
                <a16:creationId xmlns:a16="http://schemas.microsoft.com/office/drawing/2014/main" id="{15F6547E-DDD1-414A-9A1F-2872213A3FC2}"/>
              </a:ext>
            </a:extLst>
          </p:cNvPr>
          <p:cNvSpPr>
            <a:spLocks noChangeArrowheads="1"/>
          </p:cNvSpPr>
          <p:nvPr/>
        </p:nvSpPr>
        <p:spPr bwMode="auto">
          <a:xfrm>
            <a:off x="4462463" y="4398963"/>
            <a:ext cx="950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4" name="AutoShape 74">
            <a:extLst>
              <a:ext uri="{FF2B5EF4-FFF2-40B4-BE49-F238E27FC236}">
                <a16:creationId xmlns:a16="http://schemas.microsoft.com/office/drawing/2014/main" id="{D4F55B80-5C6E-4F2F-9E7C-47D6754D6C7B}"/>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5" name="Oval 146">
            <a:extLst>
              <a:ext uri="{FF2B5EF4-FFF2-40B4-BE49-F238E27FC236}">
                <a16:creationId xmlns:a16="http://schemas.microsoft.com/office/drawing/2014/main" id="{7F8043FE-56D7-48D6-9051-98C265F917B8}"/>
              </a:ext>
            </a:extLst>
          </p:cNvPr>
          <p:cNvSpPr>
            <a:spLocks noChangeArrowheads="1"/>
          </p:cNvSpPr>
          <p:nvPr/>
        </p:nvSpPr>
        <p:spPr bwMode="auto">
          <a:xfrm>
            <a:off x="7221538" y="4913313"/>
            <a:ext cx="261937" cy="261937"/>
          </a:xfrm>
          <a:prstGeom prst="ellipse">
            <a:avLst/>
          </a:prstGeom>
          <a:solidFill>
            <a:srgbClr val="F4E30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38936" name="Line 147">
            <a:extLst>
              <a:ext uri="{FF2B5EF4-FFF2-40B4-BE49-F238E27FC236}">
                <a16:creationId xmlns:a16="http://schemas.microsoft.com/office/drawing/2014/main" id="{47794902-3DC8-4E89-BE75-DF0C45D2C48F}"/>
              </a:ext>
            </a:extLst>
          </p:cNvPr>
          <p:cNvSpPr>
            <a:spLocks noChangeShapeType="1"/>
          </p:cNvSpPr>
          <p:nvPr/>
        </p:nvSpPr>
        <p:spPr bwMode="auto">
          <a:xfrm>
            <a:off x="5505450" y="5080000"/>
            <a:ext cx="1676400" cy="0"/>
          </a:xfrm>
          <a:prstGeom prst="line">
            <a:avLst/>
          </a:prstGeom>
          <a:noFill/>
          <a:ln w="50800" cap="rnd">
            <a:solidFill>
              <a:srgbClr val="F4E302"/>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38937" name="AutoShape 148">
            <a:extLst>
              <a:ext uri="{FF2B5EF4-FFF2-40B4-BE49-F238E27FC236}">
                <a16:creationId xmlns:a16="http://schemas.microsoft.com/office/drawing/2014/main" id="{09F16DB2-5274-4DFB-B310-586C6CA620D7}"/>
              </a:ext>
            </a:extLst>
          </p:cNvPr>
          <p:cNvSpPr>
            <a:spLocks noChangeArrowheads="1"/>
          </p:cNvSpPr>
          <p:nvPr/>
        </p:nvSpPr>
        <p:spPr bwMode="auto">
          <a:xfrm>
            <a:off x="3590925" y="6072188"/>
            <a:ext cx="1093788" cy="38893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38" name="Freeform 159">
            <a:extLst>
              <a:ext uri="{FF2B5EF4-FFF2-40B4-BE49-F238E27FC236}">
                <a16:creationId xmlns:a16="http://schemas.microsoft.com/office/drawing/2014/main" id="{B5B97EBC-67FA-480B-B87C-291DA6FE2581}"/>
              </a:ext>
            </a:extLst>
          </p:cNvPr>
          <p:cNvSpPr>
            <a:spLocks/>
          </p:cNvSpPr>
          <p:nvPr/>
        </p:nvSpPr>
        <p:spPr bwMode="auto">
          <a:xfrm>
            <a:off x="9807575" y="2498725"/>
            <a:ext cx="420688" cy="131763"/>
          </a:xfrm>
          <a:custGeom>
            <a:avLst/>
            <a:gdLst>
              <a:gd name="T0" fmla="*/ 2147483646 w 265"/>
              <a:gd name="T1" fmla="*/ 0 h 85"/>
              <a:gd name="T2" fmla="*/ 2147483646 w 265"/>
              <a:gd name="T3" fmla="*/ 2147483646 h 85"/>
              <a:gd name="T4" fmla="*/ 2147483646 w 265"/>
              <a:gd name="T5" fmla="*/ 2147483646 h 85"/>
              <a:gd name="T6" fmla="*/ 2147483646 w 265"/>
              <a:gd name="T7" fmla="*/ 2147483646 h 85"/>
              <a:gd name="T8" fmla="*/ 2147483646 w 265"/>
              <a:gd name="T9" fmla="*/ 2147483646 h 85"/>
              <a:gd name="T10" fmla="*/ 2147483646 w 265"/>
              <a:gd name="T11" fmla="*/ 2147483646 h 85"/>
              <a:gd name="T12" fmla="*/ 2147483646 w 265"/>
              <a:gd name="T13" fmla="*/ 2147483646 h 85"/>
              <a:gd name="T14" fmla="*/ 2147483646 w 265"/>
              <a:gd name="T15" fmla="*/ 2147483646 h 85"/>
              <a:gd name="T16" fmla="*/ 2147483646 w 265"/>
              <a:gd name="T17" fmla="*/ 2147483646 h 85"/>
              <a:gd name="T18" fmla="*/ 2147483646 w 265"/>
              <a:gd name="T19" fmla="*/ 2147483646 h 85"/>
              <a:gd name="T20" fmla="*/ 2147483646 w 265"/>
              <a:gd name="T21" fmla="*/ 2147483646 h 85"/>
              <a:gd name="T22" fmla="*/ 2147483646 w 265"/>
              <a:gd name="T23" fmla="*/ 2147483646 h 85"/>
              <a:gd name="T24" fmla="*/ 2147483646 w 265"/>
              <a:gd name="T25" fmla="*/ 2147483646 h 85"/>
              <a:gd name="T26" fmla="*/ 2147483646 w 265"/>
              <a:gd name="T27" fmla="*/ 2147483646 h 85"/>
              <a:gd name="T28" fmla="*/ 2147483646 w 265"/>
              <a:gd name="T29" fmla="*/ 2147483646 h 85"/>
              <a:gd name="T30" fmla="*/ 2147483646 w 265"/>
              <a:gd name="T31" fmla="*/ 2147483646 h 85"/>
              <a:gd name="T32" fmla="*/ 2147483646 w 265"/>
              <a:gd name="T33" fmla="*/ 2147483646 h 85"/>
              <a:gd name="T34" fmla="*/ 2147483646 w 265"/>
              <a:gd name="T35" fmla="*/ 2147483646 h 85"/>
              <a:gd name="T36" fmla="*/ 2147483646 w 265"/>
              <a:gd name="T37" fmla="*/ 2147483646 h 85"/>
              <a:gd name="T38" fmla="*/ 2147483646 w 265"/>
              <a:gd name="T39" fmla="*/ 2147483646 h 85"/>
              <a:gd name="T40" fmla="*/ 2147483646 w 265"/>
              <a:gd name="T41" fmla="*/ 2147483646 h 85"/>
              <a:gd name="T42" fmla="*/ 2147483646 w 265"/>
              <a:gd name="T43" fmla="*/ 2147483646 h 85"/>
              <a:gd name="T44" fmla="*/ 2147483646 w 265"/>
              <a:gd name="T45" fmla="*/ 2147483646 h 85"/>
              <a:gd name="T46" fmla="*/ 2147483646 w 265"/>
              <a:gd name="T47" fmla="*/ 2147483646 h 85"/>
              <a:gd name="T48" fmla="*/ 2147483646 w 265"/>
              <a:gd name="T49" fmla="*/ 2147483646 h 85"/>
              <a:gd name="T50" fmla="*/ 2147483646 w 265"/>
              <a:gd name="T51" fmla="*/ 2147483646 h 85"/>
              <a:gd name="T52" fmla="*/ 2147483646 w 265"/>
              <a:gd name="T53" fmla="*/ 2147483646 h 85"/>
              <a:gd name="T54" fmla="*/ 2147483646 w 265"/>
              <a:gd name="T55" fmla="*/ 2147483646 h 85"/>
              <a:gd name="T56" fmla="*/ 2147483646 w 265"/>
              <a:gd name="T57" fmla="*/ 2147483646 h 85"/>
              <a:gd name="T58" fmla="*/ 2147483646 w 265"/>
              <a:gd name="T59" fmla="*/ 2147483646 h 85"/>
              <a:gd name="T60" fmla="*/ 0 w 265"/>
              <a:gd name="T61" fmla="*/ 2147483646 h 85"/>
              <a:gd name="T62" fmla="*/ 2147483646 w 265"/>
              <a:gd name="T63" fmla="*/ 2147483646 h 85"/>
              <a:gd name="T64" fmla="*/ 2147483646 w 265"/>
              <a:gd name="T65" fmla="*/ 2147483646 h 85"/>
              <a:gd name="T66" fmla="*/ 2147483646 w 265"/>
              <a:gd name="T67" fmla="*/ 2147483646 h 85"/>
              <a:gd name="T68" fmla="*/ 2147483646 w 265"/>
              <a:gd name="T69" fmla="*/ 0 h 85"/>
              <a:gd name="T70" fmla="*/ 2147483646 w 265"/>
              <a:gd name="T71" fmla="*/ 0 h 85"/>
              <a:gd name="T72" fmla="*/ 2147483646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rgbClr val="F4E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8939" name="Freeform 178">
            <a:extLst>
              <a:ext uri="{FF2B5EF4-FFF2-40B4-BE49-F238E27FC236}">
                <a16:creationId xmlns:a16="http://schemas.microsoft.com/office/drawing/2014/main" id="{26C48970-CE88-45FF-A088-DE9B20A199EC}"/>
              </a:ext>
            </a:extLst>
          </p:cNvPr>
          <p:cNvSpPr>
            <a:spLocks/>
          </p:cNvSpPr>
          <p:nvPr/>
        </p:nvSpPr>
        <p:spPr bwMode="auto">
          <a:xfrm flipH="1">
            <a:off x="8601075" y="2486025"/>
            <a:ext cx="420688" cy="131763"/>
          </a:xfrm>
          <a:custGeom>
            <a:avLst/>
            <a:gdLst>
              <a:gd name="T0" fmla="*/ 2147483646 w 265"/>
              <a:gd name="T1" fmla="*/ 0 h 85"/>
              <a:gd name="T2" fmla="*/ 2147483646 w 265"/>
              <a:gd name="T3" fmla="*/ 2147483646 h 85"/>
              <a:gd name="T4" fmla="*/ 2147483646 w 265"/>
              <a:gd name="T5" fmla="*/ 2147483646 h 85"/>
              <a:gd name="T6" fmla="*/ 2147483646 w 265"/>
              <a:gd name="T7" fmla="*/ 2147483646 h 85"/>
              <a:gd name="T8" fmla="*/ 2147483646 w 265"/>
              <a:gd name="T9" fmla="*/ 2147483646 h 85"/>
              <a:gd name="T10" fmla="*/ 2147483646 w 265"/>
              <a:gd name="T11" fmla="*/ 2147483646 h 85"/>
              <a:gd name="T12" fmla="*/ 2147483646 w 265"/>
              <a:gd name="T13" fmla="*/ 2147483646 h 85"/>
              <a:gd name="T14" fmla="*/ 2147483646 w 265"/>
              <a:gd name="T15" fmla="*/ 2147483646 h 85"/>
              <a:gd name="T16" fmla="*/ 2147483646 w 265"/>
              <a:gd name="T17" fmla="*/ 2147483646 h 85"/>
              <a:gd name="T18" fmla="*/ 2147483646 w 265"/>
              <a:gd name="T19" fmla="*/ 2147483646 h 85"/>
              <a:gd name="T20" fmla="*/ 2147483646 w 265"/>
              <a:gd name="T21" fmla="*/ 2147483646 h 85"/>
              <a:gd name="T22" fmla="*/ 2147483646 w 265"/>
              <a:gd name="T23" fmla="*/ 2147483646 h 85"/>
              <a:gd name="T24" fmla="*/ 2147483646 w 265"/>
              <a:gd name="T25" fmla="*/ 2147483646 h 85"/>
              <a:gd name="T26" fmla="*/ 2147483646 w 265"/>
              <a:gd name="T27" fmla="*/ 2147483646 h 85"/>
              <a:gd name="T28" fmla="*/ 2147483646 w 265"/>
              <a:gd name="T29" fmla="*/ 2147483646 h 85"/>
              <a:gd name="T30" fmla="*/ 2147483646 w 265"/>
              <a:gd name="T31" fmla="*/ 2147483646 h 85"/>
              <a:gd name="T32" fmla="*/ 2147483646 w 265"/>
              <a:gd name="T33" fmla="*/ 2147483646 h 85"/>
              <a:gd name="T34" fmla="*/ 2147483646 w 265"/>
              <a:gd name="T35" fmla="*/ 2147483646 h 85"/>
              <a:gd name="T36" fmla="*/ 2147483646 w 265"/>
              <a:gd name="T37" fmla="*/ 2147483646 h 85"/>
              <a:gd name="T38" fmla="*/ 2147483646 w 265"/>
              <a:gd name="T39" fmla="*/ 2147483646 h 85"/>
              <a:gd name="T40" fmla="*/ 2147483646 w 265"/>
              <a:gd name="T41" fmla="*/ 2147483646 h 85"/>
              <a:gd name="T42" fmla="*/ 2147483646 w 265"/>
              <a:gd name="T43" fmla="*/ 2147483646 h 85"/>
              <a:gd name="T44" fmla="*/ 2147483646 w 265"/>
              <a:gd name="T45" fmla="*/ 2147483646 h 85"/>
              <a:gd name="T46" fmla="*/ 2147483646 w 265"/>
              <a:gd name="T47" fmla="*/ 2147483646 h 85"/>
              <a:gd name="T48" fmla="*/ 2147483646 w 265"/>
              <a:gd name="T49" fmla="*/ 2147483646 h 85"/>
              <a:gd name="T50" fmla="*/ 2147483646 w 265"/>
              <a:gd name="T51" fmla="*/ 2147483646 h 85"/>
              <a:gd name="T52" fmla="*/ 2147483646 w 265"/>
              <a:gd name="T53" fmla="*/ 2147483646 h 85"/>
              <a:gd name="T54" fmla="*/ 2147483646 w 265"/>
              <a:gd name="T55" fmla="*/ 2147483646 h 85"/>
              <a:gd name="T56" fmla="*/ 2147483646 w 265"/>
              <a:gd name="T57" fmla="*/ 2147483646 h 85"/>
              <a:gd name="T58" fmla="*/ 2147483646 w 265"/>
              <a:gd name="T59" fmla="*/ 2147483646 h 85"/>
              <a:gd name="T60" fmla="*/ 0 w 265"/>
              <a:gd name="T61" fmla="*/ 2147483646 h 85"/>
              <a:gd name="T62" fmla="*/ 2147483646 w 265"/>
              <a:gd name="T63" fmla="*/ 2147483646 h 85"/>
              <a:gd name="T64" fmla="*/ 2147483646 w 265"/>
              <a:gd name="T65" fmla="*/ 2147483646 h 85"/>
              <a:gd name="T66" fmla="*/ 2147483646 w 265"/>
              <a:gd name="T67" fmla="*/ 2147483646 h 85"/>
              <a:gd name="T68" fmla="*/ 2147483646 w 265"/>
              <a:gd name="T69" fmla="*/ 0 h 85"/>
              <a:gd name="T70" fmla="*/ 2147483646 w 265"/>
              <a:gd name="T71" fmla="*/ 0 h 85"/>
              <a:gd name="T72" fmla="*/ 2147483646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rgbClr val="F4E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8940" name="Oval 181">
            <a:extLst>
              <a:ext uri="{FF2B5EF4-FFF2-40B4-BE49-F238E27FC236}">
                <a16:creationId xmlns:a16="http://schemas.microsoft.com/office/drawing/2014/main" id="{F9A54B48-9274-4CCF-8668-6CCE9385392E}"/>
              </a:ext>
            </a:extLst>
          </p:cNvPr>
          <p:cNvSpPr>
            <a:spLocks noChangeArrowheads="1"/>
          </p:cNvSpPr>
          <p:nvPr/>
        </p:nvSpPr>
        <p:spPr bwMode="auto">
          <a:xfrm>
            <a:off x="9732963" y="5465763"/>
            <a:ext cx="112712" cy="173037"/>
          </a:xfrm>
          <a:prstGeom prst="ellipse">
            <a:avLst/>
          </a:prstGeom>
          <a:solidFill>
            <a:srgbClr val="F4E30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1" name="Oval 182">
            <a:extLst>
              <a:ext uri="{FF2B5EF4-FFF2-40B4-BE49-F238E27FC236}">
                <a16:creationId xmlns:a16="http://schemas.microsoft.com/office/drawing/2014/main" id="{11F7FE4B-B775-464A-9CF8-2E42776F0F5C}"/>
              </a:ext>
            </a:extLst>
          </p:cNvPr>
          <p:cNvSpPr>
            <a:spLocks noChangeArrowheads="1"/>
          </p:cNvSpPr>
          <p:nvPr/>
        </p:nvSpPr>
        <p:spPr bwMode="auto">
          <a:xfrm>
            <a:off x="8961438" y="5456238"/>
            <a:ext cx="112712" cy="173037"/>
          </a:xfrm>
          <a:prstGeom prst="ellipse">
            <a:avLst/>
          </a:prstGeom>
          <a:solidFill>
            <a:srgbClr val="F4E30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2" name="Text Box 183">
            <a:extLst>
              <a:ext uri="{FF2B5EF4-FFF2-40B4-BE49-F238E27FC236}">
                <a16:creationId xmlns:a16="http://schemas.microsoft.com/office/drawing/2014/main" id="{D1AB8C3F-1C7B-4A7A-ABEE-5C5D904D0EDF}"/>
              </a:ext>
            </a:extLst>
          </p:cNvPr>
          <p:cNvSpPr txBox="1">
            <a:spLocks noChangeArrowheads="1"/>
          </p:cNvSpPr>
          <p:nvPr/>
        </p:nvSpPr>
        <p:spPr bwMode="auto">
          <a:xfrm>
            <a:off x="1524000" y="238125"/>
            <a:ext cx="9144000" cy="579438"/>
          </a:xfrm>
          <a:prstGeom prst="rect">
            <a:avLst/>
          </a:prstGeom>
          <a:solidFill>
            <a:srgbClr val="FDEB0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4D4D4D"/>
                </a:solidFill>
                <a:latin typeface="Arial Rounded MT Bold" panose="020F0704030504030204" pitchFamily="34" charset="0"/>
              </a:rPr>
              <a:t>Swadisthana Chakra</a:t>
            </a:r>
          </a:p>
        </p:txBody>
      </p:sp>
      <p:sp>
        <p:nvSpPr>
          <p:cNvPr id="38943" name="Oval 185">
            <a:extLst>
              <a:ext uri="{FF2B5EF4-FFF2-40B4-BE49-F238E27FC236}">
                <a16:creationId xmlns:a16="http://schemas.microsoft.com/office/drawing/2014/main" id="{16635693-D3B1-404A-9219-983462394515}"/>
              </a:ext>
            </a:extLst>
          </p:cNvPr>
          <p:cNvSpPr>
            <a:spLocks noChangeArrowheads="1"/>
          </p:cNvSpPr>
          <p:nvPr/>
        </p:nvSpPr>
        <p:spPr bwMode="auto">
          <a:xfrm>
            <a:off x="3824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38944" name="Oval 186">
            <a:extLst>
              <a:ext uri="{FF2B5EF4-FFF2-40B4-BE49-F238E27FC236}">
                <a16:creationId xmlns:a16="http://schemas.microsoft.com/office/drawing/2014/main" id="{BEE01593-79D4-4F7F-89A8-8A8E62A353CC}"/>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5" name="Oval 187">
            <a:extLst>
              <a:ext uri="{FF2B5EF4-FFF2-40B4-BE49-F238E27FC236}">
                <a16:creationId xmlns:a16="http://schemas.microsoft.com/office/drawing/2014/main" id="{8872F2F1-492F-42A8-A025-40EF8105A84C}"/>
              </a:ext>
            </a:extLst>
          </p:cNvPr>
          <p:cNvSpPr>
            <a:spLocks noChangeArrowheads="1"/>
          </p:cNvSpPr>
          <p:nvPr/>
        </p:nvSpPr>
        <p:spPr bwMode="auto">
          <a:xfrm>
            <a:off x="3938588" y="5457825"/>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6" name="Oval 188">
            <a:extLst>
              <a:ext uri="{FF2B5EF4-FFF2-40B4-BE49-F238E27FC236}">
                <a16:creationId xmlns:a16="http://schemas.microsoft.com/office/drawing/2014/main" id="{E8947026-1346-44AB-B88C-D501EAFD7CA5}"/>
              </a:ext>
            </a:extLst>
          </p:cNvPr>
          <p:cNvSpPr>
            <a:spLocks noChangeArrowheads="1"/>
          </p:cNvSpPr>
          <p:nvPr/>
        </p:nvSpPr>
        <p:spPr bwMode="auto">
          <a:xfrm>
            <a:off x="3954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7" name="Oval 189">
            <a:extLst>
              <a:ext uri="{FF2B5EF4-FFF2-40B4-BE49-F238E27FC236}">
                <a16:creationId xmlns:a16="http://schemas.microsoft.com/office/drawing/2014/main" id="{9B0430E4-B924-4E85-95C4-40B669465E0C}"/>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8" name="Oval 191">
            <a:extLst>
              <a:ext uri="{FF2B5EF4-FFF2-40B4-BE49-F238E27FC236}">
                <a16:creationId xmlns:a16="http://schemas.microsoft.com/office/drawing/2014/main" id="{0BF7D083-78D0-4229-BA0C-582F163B5ACB}"/>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8949" name="AutoShape 192">
            <a:extLst>
              <a:ext uri="{FF2B5EF4-FFF2-40B4-BE49-F238E27FC236}">
                <a16:creationId xmlns:a16="http://schemas.microsoft.com/office/drawing/2014/main" id="{9C127C47-CE4F-4CD1-A05D-7977FC4C2787}"/>
              </a:ext>
            </a:extLst>
          </p:cNvPr>
          <p:cNvSpPr>
            <a:spLocks noChangeArrowheads="1"/>
          </p:cNvSpPr>
          <p:nvPr/>
        </p:nvSpPr>
        <p:spPr bwMode="auto">
          <a:xfrm>
            <a:off x="7594600" y="4745038"/>
            <a:ext cx="917575"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Aortic </a:t>
            </a:r>
          </a:p>
          <a:p>
            <a:pPr eaLnBrk="1" hangingPunct="1">
              <a:spcBef>
                <a:spcPct val="0"/>
              </a:spcBef>
              <a:buFontTx/>
              <a:buNone/>
            </a:pPr>
            <a:r>
              <a:rPr lang="en-US" altLang="en-US" sz="1800" b="1"/>
              <a:t>Plexus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AAD1E0A-941D-491E-AE33-14D740590330}"/>
              </a:ext>
            </a:extLst>
          </p:cNvPr>
          <p:cNvSpPr>
            <a:spLocks noChangeArrowheads="1"/>
          </p:cNvSpPr>
          <p:nvPr/>
        </p:nvSpPr>
        <p:spPr bwMode="auto">
          <a:xfrm>
            <a:off x="1524000" y="-20638"/>
            <a:ext cx="9144000" cy="68580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39939" name="AutoShape 3">
            <a:extLst>
              <a:ext uri="{FF2B5EF4-FFF2-40B4-BE49-F238E27FC236}">
                <a16:creationId xmlns:a16="http://schemas.microsoft.com/office/drawing/2014/main" id="{CFDB932B-9D7E-4754-BC44-314AF9E59281}"/>
              </a:ext>
            </a:extLst>
          </p:cNvPr>
          <p:cNvSpPr>
            <a:spLocks noChangeArrowheads="1"/>
          </p:cNvSpPr>
          <p:nvPr/>
        </p:nvSpPr>
        <p:spPr bwMode="auto">
          <a:xfrm>
            <a:off x="4430713" y="49387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39940" name="AutoShape 4">
            <a:extLst>
              <a:ext uri="{FF2B5EF4-FFF2-40B4-BE49-F238E27FC236}">
                <a16:creationId xmlns:a16="http://schemas.microsoft.com/office/drawing/2014/main" id="{48629459-F0E1-4A20-B8CB-8677E96DCDF8}"/>
              </a:ext>
            </a:extLst>
          </p:cNvPr>
          <p:cNvSpPr>
            <a:spLocks noChangeArrowheads="1"/>
          </p:cNvSpPr>
          <p:nvPr/>
        </p:nvSpPr>
        <p:spPr bwMode="auto">
          <a:xfrm>
            <a:off x="3489325" y="56213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62526" name="Group 62">
            <a:extLst>
              <a:ext uri="{FF2B5EF4-FFF2-40B4-BE49-F238E27FC236}">
                <a16:creationId xmlns:a16="http://schemas.microsoft.com/office/drawing/2014/main" id="{1232F4F2-3505-41D1-9CB5-D0DE8EB43344}"/>
              </a:ext>
            </a:extLst>
          </p:cNvPr>
          <p:cNvGraphicFramePr>
            <a:graphicFrameLocks noGrp="1"/>
          </p:cNvGraphicFramePr>
          <p:nvPr>
            <p:ph/>
          </p:nvPr>
        </p:nvGraphicFramePr>
        <p:xfrm>
          <a:off x="2028825" y="915988"/>
          <a:ext cx="8345488" cy="4241800"/>
        </p:xfrm>
        <a:graphic>
          <a:graphicData uri="http://schemas.openxmlformats.org/drawingml/2006/table">
            <a:tbl>
              <a:tblPr/>
              <a:tblGrid>
                <a:gridCol w="1689100">
                  <a:extLst>
                    <a:ext uri="{9D8B030D-6E8A-4147-A177-3AD203B41FA5}">
                      <a16:colId xmlns:a16="http://schemas.microsoft.com/office/drawing/2014/main" val="20000"/>
                    </a:ext>
                  </a:extLst>
                </a:gridCol>
                <a:gridCol w="6656388">
                  <a:extLst>
                    <a:ext uri="{9D8B030D-6E8A-4147-A177-3AD203B41FA5}">
                      <a16:colId xmlns:a16="http://schemas.microsoft.com/office/drawing/2014/main" val="20001"/>
                    </a:ext>
                  </a:extLst>
                </a:gridCol>
              </a:tblGrid>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Yellow</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Fire</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Mercury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Wednesday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Amethyst</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58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Pure Knowledge,</a:t>
                      </a:r>
                      <a:r>
                        <a:rPr kumimoji="0" lang="en-US" sz="2800" b="0" i="0" u="none" strike="noStrike" cap="none" normalizeH="0" baseline="0">
                          <a:ln>
                            <a:noFill/>
                          </a:ln>
                          <a:solidFill>
                            <a:schemeClr val="tx1"/>
                          </a:solidFill>
                          <a:effectLst/>
                          <a:latin typeface="Arial" charset="0"/>
                        </a:rPr>
                        <a:t> </a:t>
                      </a:r>
                      <a:r>
                        <a:rPr kumimoji="0" lang="en-US" sz="2800" b="0" i="0" u="none" strike="noStrike" cap="none" normalizeH="0" baseline="0">
                          <a:ln>
                            <a:noFill/>
                          </a:ln>
                          <a:solidFill>
                            <a:srgbClr val="4D4D4D"/>
                          </a:solidFill>
                          <a:effectLst/>
                          <a:latin typeface="Arial" charset="0"/>
                        </a:rPr>
                        <a:t>Creativity, Aesthetics</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5"/>
                  </a:ext>
                </a:extLst>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Liver, Kidney, Uterus, Pancreas</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60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Africa</a:t>
                      </a:r>
                      <a:endParaRPr kumimoji="0" lang="en-US" sz="2800" b="0" i="0" u="none" strike="noStrike" cap="none" normalizeH="0" baseline="0">
                        <a:ln>
                          <a:noFill/>
                        </a:ln>
                        <a:solidFill>
                          <a:srgbClr val="4D4D4D"/>
                        </a:solidFill>
                        <a:effectLst/>
                        <a:latin typeface="Arial" charset="0"/>
                      </a:endParaRP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7"/>
                  </a:ext>
                </a:extLst>
              </a:tr>
            </a:tbl>
          </a:graphicData>
        </a:graphic>
      </p:graphicFrame>
      <p:sp>
        <p:nvSpPr>
          <p:cNvPr id="39970" name="AutoShape 57">
            <a:extLst>
              <a:ext uri="{FF2B5EF4-FFF2-40B4-BE49-F238E27FC236}">
                <a16:creationId xmlns:a16="http://schemas.microsoft.com/office/drawing/2014/main" id="{7BE0A7FA-D822-455E-ABFE-BF6651AB7C16}"/>
              </a:ext>
            </a:extLst>
          </p:cNvPr>
          <p:cNvSpPr>
            <a:spLocks noChangeArrowheads="1"/>
          </p:cNvSpPr>
          <p:nvPr/>
        </p:nvSpPr>
        <p:spPr bwMode="auto">
          <a:xfrm>
            <a:off x="3489325" y="56213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39971" name="AutoShape 61">
            <a:extLst>
              <a:ext uri="{FF2B5EF4-FFF2-40B4-BE49-F238E27FC236}">
                <a16:creationId xmlns:a16="http://schemas.microsoft.com/office/drawing/2014/main" id="{C1B20AFB-7A1F-4167-BC37-3406F98FAA50}"/>
              </a:ext>
            </a:extLst>
          </p:cNvPr>
          <p:cNvSpPr>
            <a:spLocks noChangeArrowheads="1"/>
          </p:cNvSpPr>
          <p:nvPr/>
        </p:nvSpPr>
        <p:spPr bwMode="auto">
          <a:xfrm>
            <a:off x="2389188" y="5207000"/>
            <a:ext cx="7305675" cy="13985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a:solidFill>
                  <a:schemeClr val="bg1"/>
                </a:solidFill>
              </a:rPr>
              <a:t>“To satisfy Swadisthan, you have to take to silence. You have to take to quietude and look at yourself. What is bothering you, what is troubling you, what gives you ideas and thoughts is Swadisthan.”</a:t>
            </a:r>
          </a:p>
        </p:txBody>
      </p:sp>
      <p:pic>
        <p:nvPicPr>
          <p:cNvPr id="39972" name="Picture 60" descr="SM 4-4A">
            <a:extLst>
              <a:ext uri="{FF2B5EF4-FFF2-40B4-BE49-F238E27FC236}">
                <a16:creationId xmlns:a16="http://schemas.microsoft.com/office/drawing/2014/main" id="{6F529A01-FC4C-4182-8BF2-95C054C17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738" y="4740275"/>
            <a:ext cx="506412" cy="7715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
        <p:nvSpPr>
          <p:cNvPr id="39973" name="Text Box 63">
            <a:extLst>
              <a:ext uri="{FF2B5EF4-FFF2-40B4-BE49-F238E27FC236}">
                <a16:creationId xmlns:a16="http://schemas.microsoft.com/office/drawing/2014/main" id="{9DDE0428-D34B-4714-B4CB-118B25831AD3}"/>
              </a:ext>
            </a:extLst>
          </p:cNvPr>
          <p:cNvSpPr txBox="1">
            <a:spLocks noChangeArrowheads="1"/>
          </p:cNvSpPr>
          <p:nvPr/>
        </p:nvSpPr>
        <p:spPr bwMode="auto">
          <a:xfrm>
            <a:off x="1524000" y="238125"/>
            <a:ext cx="9144000" cy="579438"/>
          </a:xfrm>
          <a:prstGeom prst="rect">
            <a:avLst/>
          </a:prstGeom>
          <a:solidFill>
            <a:srgbClr val="FDEB0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rgbClr val="4D4D4D"/>
                </a:solidFill>
                <a:latin typeface="Arial Rounded MT Bold" panose="020F0704030504030204" pitchFamily="34" charset="0"/>
              </a:rPr>
              <a:t>Swadisthana Chakra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a:extLst>
              <a:ext uri="{FF2B5EF4-FFF2-40B4-BE49-F238E27FC236}">
                <a16:creationId xmlns:a16="http://schemas.microsoft.com/office/drawing/2014/main" id="{1E4E6229-42D7-47E5-BD53-2683D91BF1D1}"/>
              </a:ext>
            </a:extLst>
          </p:cNvPr>
          <p:cNvGrpSpPr>
            <a:grpSpLocks/>
          </p:cNvGrpSpPr>
          <p:nvPr/>
        </p:nvGrpSpPr>
        <p:grpSpPr bwMode="auto">
          <a:xfrm>
            <a:off x="1524000" y="0"/>
            <a:ext cx="9144000" cy="6858000"/>
            <a:chOff x="0" y="0"/>
            <a:chExt cx="5760" cy="4320"/>
          </a:xfrm>
        </p:grpSpPr>
        <p:sp>
          <p:nvSpPr>
            <p:cNvPr id="40990" name="Rectangle 3">
              <a:extLst>
                <a:ext uri="{FF2B5EF4-FFF2-40B4-BE49-F238E27FC236}">
                  <a16:creationId xmlns:a16="http://schemas.microsoft.com/office/drawing/2014/main" id="{697F6644-8AF1-4043-A8F6-E9F073CA8233}"/>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91" name="Rectangle 4">
              <a:extLst>
                <a:ext uri="{FF2B5EF4-FFF2-40B4-BE49-F238E27FC236}">
                  <a16:creationId xmlns:a16="http://schemas.microsoft.com/office/drawing/2014/main" id="{631FA2EA-8028-403B-A4F0-3846D7BB4F5F}"/>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92" name="Rectangle 5">
              <a:extLst>
                <a:ext uri="{FF2B5EF4-FFF2-40B4-BE49-F238E27FC236}">
                  <a16:creationId xmlns:a16="http://schemas.microsoft.com/office/drawing/2014/main" id="{0CF1D3CB-1E4B-45D6-B16A-851D836D567A}"/>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40993" name="Picture 6" descr="Chakra Chart with labels RGB transperent">
              <a:extLst>
                <a:ext uri="{FF2B5EF4-FFF2-40B4-BE49-F238E27FC236}">
                  <a16:creationId xmlns:a16="http://schemas.microsoft.com/office/drawing/2014/main" id="{12CA1295-BED7-4CB5-8F10-2D85B0C38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0994" name="Freeform 7">
              <a:extLst>
                <a:ext uri="{FF2B5EF4-FFF2-40B4-BE49-F238E27FC236}">
                  <a16:creationId xmlns:a16="http://schemas.microsoft.com/office/drawing/2014/main" id="{A44FAE4E-A607-45CF-A71C-6256E4D88E92}"/>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40995" name="Group 8">
              <a:extLst>
                <a:ext uri="{FF2B5EF4-FFF2-40B4-BE49-F238E27FC236}">
                  <a16:creationId xmlns:a16="http://schemas.microsoft.com/office/drawing/2014/main" id="{8DE09F7A-B283-4F8D-A66A-C3FCB7856FCD}"/>
                </a:ext>
              </a:extLst>
            </p:cNvPr>
            <p:cNvGrpSpPr>
              <a:grpSpLocks/>
            </p:cNvGrpSpPr>
            <p:nvPr/>
          </p:nvGrpSpPr>
          <p:grpSpPr bwMode="auto">
            <a:xfrm>
              <a:off x="4580" y="3354"/>
              <a:ext cx="281" cy="215"/>
              <a:chOff x="4580" y="3354"/>
              <a:chExt cx="281" cy="215"/>
            </a:xfrm>
          </p:grpSpPr>
          <p:sp>
            <p:nvSpPr>
              <p:cNvPr id="41043" name="Oval 9">
                <a:extLst>
                  <a:ext uri="{FF2B5EF4-FFF2-40B4-BE49-F238E27FC236}">
                    <a16:creationId xmlns:a16="http://schemas.microsoft.com/office/drawing/2014/main" id="{8AA04AD9-B4C6-477C-A78B-10F0B7120C13}"/>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4" name="Oval 10">
                <a:extLst>
                  <a:ext uri="{FF2B5EF4-FFF2-40B4-BE49-F238E27FC236}">
                    <a16:creationId xmlns:a16="http://schemas.microsoft.com/office/drawing/2014/main" id="{20AAC7EC-98D0-4387-8631-B821C6EAD5A6}"/>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5" name="Oval 11">
                <a:extLst>
                  <a:ext uri="{FF2B5EF4-FFF2-40B4-BE49-F238E27FC236}">
                    <a16:creationId xmlns:a16="http://schemas.microsoft.com/office/drawing/2014/main" id="{514A5B62-F673-4660-8BE4-695AEC2176DB}"/>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6" name="Oval 12">
                <a:extLst>
                  <a:ext uri="{FF2B5EF4-FFF2-40B4-BE49-F238E27FC236}">
                    <a16:creationId xmlns:a16="http://schemas.microsoft.com/office/drawing/2014/main" id="{DACD2D61-C147-42F1-B6C3-D1D78A6F4007}"/>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7" name="Oval 13">
                <a:extLst>
                  <a:ext uri="{FF2B5EF4-FFF2-40B4-BE49-F238E27FC236}">
                    <a16:creationId xmlns:a16="http://schemas.microsoft.com/office/drawing/2014/main" id="{52E10479-E3BE-41C1-BE7B-8EC91B9F7318}"/>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0996" name="Group 14">
              <a:extLst>
                <a:ext uri="{FF2B5EF4-FFF2-40B4-BE49-F238E27FC236}">
                  <a16:creationId xmlns:a16="http://schemas.microsoft.com/office/drawing/2014/main" id="{6BDD31B9-431D-4859-900B-7CCBF9F8647F}"/>
                </a:ext>
              </a:extLst>
            </p:cNvPr>
            <p:cNvGrpSpPr>
              <a:grpSpLocks/>
            </p:cNvGrpSpPr>
            <p:nvPr/>
          </p:nvGrpSpPr>
          <p:grpSpPr bwMode="auto">
            <a:xfrm flipH="1">
              <a:off x="5074" y="3358"/>
              <a:ext cx="281" cy="215"/>
              <a:chOff x="4580" y="3354"/>
              <a:chExt cx="281" cy="215"/>
            </a:xfrm>
          </p:grpSpPr>
          <p:sp>
            <p:nvSpPr>
              <p:cNvPr id="41038" name="Oval 15">
                <a:extLst>
                  <a:ext uri="{FF2B5EF4-FFF2-40B4-BE49-F238E27FC236}">
                    <a16:creationId xmlns:a16="http://schemas.microsoft.com/office/drawing/2014/main" id="{763576A9-EF71-4AD5-8EF9-50865B59BA31}"/>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9" name="Oval 16">
                <a:extLst>
                  <a:ext uri="{FF2B5EF4-FFF2-40B4-BE49-F238E27FC236}">
                    <a16:creationId xmlns:a16="http://schemas.microsoft.com/office/drawing/2014/main" id="{E28555CB-E741-424E-A388-DE364C5E7CC2}"/>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0" name="Oval 17">
                <a:extLst>
                  <a:ext uri="{FF2B5EF4-FFF2-40B4-BE49-F238E27FC236}">
                    <a16:creationId xmlns:a16="http://schemas.microsoft.com/office/drawing/2014/main" id="{C0EE3E49-4C29-486D-8F75-700D34EFA5EE}"/>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1" name="Oval 18">
                <a:extLst>
                  <a:ext uri="{FF2B5EF4-FFF2-40B4-BE49-F238E27FC236}">
                    <a16:creationId xmlns:a16="http://schemas.microsoft.com/office/drawing/2014/main" id="{FB3F2144-4245-4DE3-B596-6DF84BB34728}"/>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42" name="Oval 19">
                <a:extLst>
                  <a:ext uri="{FF2B5EF4-FFF2-40B4-BE49-F238E27FC236}">
                    <a16:creationId xmlns:a16="http://schemas.microsoft.com/office/drawing/2014/main" id="{1D72038D-446E-48F8-AB33-B7474859C3D9}"/>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0997" name="Group 20">
              <a:extLst>
                <a:ext uri="{FF2B5EF4-FFF2-40B4-BE49-F238E27FC236}">
                  <a16:creationId xmlns:a16="http://schemas.microsoft.com/office/drawing/2014/main" id="{41E6E74E-4FA4-452D-A137-06277A504C83}"/>
                </a:ext>
              </a:extLst>
            </p:cNvPr>
            <p:cNvGrpSpPr>
              <a:grpSpLocks/>
            </p:cNvGrpSpPr>
            <p:nvPr/>
          </p:nvGrpSpPr>
          <p:grpSpPr bwMode="auto">
            <a:xfrm>
              <a:off x="4194" y="1165"/>
              <a:ext cx="1563" cy="2516"/>
              <a:chOff x="4194" y="1165"/>
              <a:chExt cx="1563" cy="2516"/>
            </a:xfrm>
          </p:grpSpPr>
          <p:grpSp>
            <p:nvGrpSpPr>
              <p:cNvPr id="41010" name="Group 21">
                <a:extLst>
                  <a:ext uri="{FF2B5EF4-FFF2-40B4-BE49-F238E27FC236}">
                    <a16:creationId xmlns:a16="http://schemas.microsoft.com/office/drawing/2014/main" id="{053C07C2-C702-45FE-8E96-304A08BE281B}"/>
                  </a:ext>
                </a:extLst>
              </p:cNvPr>
              <p:cNvGrpSpPr>
                <a:grpSpLocks/>
              </p:cNvGrpSpPr>
              <p:nvPr/>
            </p:nvGrpSpPr>
            <p:grpSpPr bwMode="auto">
              <a:xfrm>
                <a:off x="4194" y="1190"/>
                <a:ext cx="1563" cy="2491"/>
                <a:chOff x="4194" y="1190"/>
                <a:chExt cx="1563" cy="2491"/>
              </a:xfrm>
            </p:grpSpPr>
            <p:pic>
              <p:nvPicPr>
                <p:cNvPr id="41013" name="Picture 22" descr="SwadisthanaChakraChartjpeg-96Kb">
                  <a:extLst>
                    <a:ext uri="{FF2B5EF4-FFF2-40B4-BE49-F238E27FC236}">
                      <a16:creationId xmlns:a16="http://schemas.microsoft.com/office/drawing/2014/main" id="{56F405A4-97BF-4ED4-9717-9BEA4D5D963D}"/>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4" name="Group 23">
                  <a:extLst>
                    <a:ext uri="{FF2B5EF4-FFF2-40B4-BE49-F238E27FC236}">
                      <a16:creationId xmlns:a16="http://schemas.microsoft.com/office/drawing/2014/main" id="{00775E35-28FA-408C-9D2E-043916E20E45}"/>
                    </a:ext>
                  </a:extLst>
                </p:cNvPr>
                <p:cNvGrpSpPr>
                  <a:grpSpLocks/>
                </p:cNvGrpSpPr>
                <p:nvPr/>
              </p:nvGrpSpPr>
              <p:grpSpPr bwMode="auto">
                <a:xfrm>
                  <a:off x="4394" y="1567"/>
                  <a:ext cx="412" cy="508"/>
                  <a:chOff x="4394" y="1567"/>
                  <a:chExt cx="412" cy="508"/>
                </a:xfrm>
              </p:grpSpPr>
              <p:sp>
                <p:nvSpPr>
                  <p:cNvPr id="41033" name="Freeform 24">
                    <a:extLst>
                      <a:ext uri="{FF2B5EF4-FFF2-40B4-BE49-F238E27FC236}">
                        <a16:creationId xmlns:a16="http://schemas.microsoft.com/office/drawing/2014/main" id="{3CCC4F11-92EF-4185-9E53-DAFA90CA875E}"/>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1034" name="AutoShape 25">
                    <a:extLst>
                      <a:ext uri="{FF2B5EF4-FFF2-40B4-BE49-F238E27FC236}">
                        <a16:creationId xmlns:a16="http://schemas.microsoft.com/office/drawing/2014/main" id="{3723BDA3-01C8-411D-BEE9-DB0A8937DD9C}"/>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5" name="AutoShape 26">
                    <a:extLst>
                      <a:ext uri="{FF2B5EF4-FFF2-40B4-BE49-F238E27FC236}">
                        <a16:creationId xmlns:a16="http://schemas.microsoft.com/office/drawing/2014/main" id="{551079D7-7081-4C96-A1C4-F056D4FAB5A5}"/>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6" name="AutoShape 27">
                    <a:extLst>
                      <a:ext uri="{FF2B5EF4-FFF2-40B4-BE49-F238E27FC236}">
                        <a16:creationId xmlns:a16="http://schemas.microsoft.com/office/drawing/2014/main" id="{017E015F-12B5-4F32-A57F-2B25662B82F2}"/>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7" name="AutoShape 28">
                    <a:extLst>
                      <a:ext uri="{FF2B5EF4-FFF2-40B4-BE49-F238E27FC236}">
                        <a16:creationId xmlns:a16="http://schemas.microsoft.com/office/drawing/2014/main" id="{45C54C02-6976-45AD-9844-8B86537A2580}"/>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1015" name="Group 29">
                  <a:extLst>
                    <a:ext uri="{FF2B5EF4-FFF2-40B4-BE49-F238E27FC236}">
                      <a16:creationId xmlns:a16="http://schemas.microsoft.com/office/drawing/2014/main" id="{1B03654D-1D25-4E49-8EDD-F6D2600753EA}"/>
                    </a:ext>
                  </a:extLst>
                </p:cNvPr>
                <p:cNvGrpSpPr>
                  <a:grpSpLocks/>
                </p:cNvGrpSpPr>
                <p:nvPr/>
              </p:nvGrpSpPr>
              <p:grpSpPr bwMode="auto">
                <a:xfrm flipH="1">
                  <a:off x="5143" y="1574"/>
                  <a:ext cx="412" cy="508"/>
                  <a:chOff x="4394" y="1567"/>
                  <a:chExt cx="412" cy="508"/>
                </a:xfrm>
              </p:grpSpPr>
              <p:sp>
                <p:nvSpPr>
                  <p:cNvPr id="41028" name="Freeform 30">
                    <a:extLst>
                      <a:ext uri="{FF2B5EF4-FFF2-40B4-BE49-F238E27FC236}">
                        <a16:creationId xmlns:a16="http://schemas.microsoft.com/office/drawing/2014/main" id="{1F66496B-AA5D-444F-90A8-178C00CA7B60}"/>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1029" name="AutoShape 31">
                    <a:extLst>
                      <a:ext uri="{FF2B5EF4-FFF2-40B4-BE49-F238E27FC236}">
                        <a16:creationId xmlns:a16="http://schemas.microsoft.com/office/drawing/2014/main" id="{2FBE2195-3401-4A9A-88F8-2BE85D45FA8D}"/>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0" name="AutoShape 32">
                    <a:extLst>
                      <a:ext uri="{FF2B5EF4-FFF2-40B4-BE49-F238E27FC236}">
                        <a16:creationId xmlns:a16="http://schemas.microsoft.com/office/drawing/2014/main" id="{26FE16E9-C69D-4EBF-8EA6-7740D5295329}"/>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1" name="AutoShape 33">
                    <a:extLst>
                      <a:ext uri="{FF2B5EF4-FFF2-40B4-BE49-F238E27FC236}">
                        <a16:creationId xmlns:a16="http://schemas.microsoft.com/office/drawing/2014/main" id="{1D923DD7-92F2-4E0E-AA33-F86559BE8294}"/>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032" name="AutoShape 34">
                    <a:extLst>
                      <a:ext uri="{FF2B5EF4-FFF2-40B4-BE49-F238E27FC236}">
                        <a16:creationId xmlns:a16="http://schemas.microsoft.com/office/drawing/2014/main" id="{2870B9F1-A9AD-4B81-AD90-709CBED0468A}"/>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1016" name="Group 35">
                  <a:extLst>
                    <a:ext uri="{FF2B5EF4-FFF2-40B4-BE49-F238E27FC236}">
                      <a16:creationId xmlns:a16="http://schemas.microsoft.com/office/drawing/2014/main" id="{E67BC29E-C242-45EA-B197-591220CB0585}"/>
                    </a:ext>
                  </a:extLst>
                </p:cNvPr>
                <p:cNvGrpSpPr>
                  <a:grpSpLocks/>
                </p:cNvGrpSpPr>
                <p:nvPr/>
              </p:nvGrpSpPr>
              <p:grpSpPr bwMode="auto">
                <a:xfrm>
                  <a:off x="4580" y="3353"/>
                  <a:ext cx="283" cy="221"/>
                  <a:chOff x="4580" y="3353"/>
                  <a:chExt cx="283" cy="221"/>
                </a:xfrm>
              </p:grpSpPr>
              <p:sp>
                <p:nvSpPr>
                  <p:cNvPr id="41023" name="Oval 36">
                    <a:extLst>
                      <a:ext uri="{FF2B5EF4-FFF2-40B4-BE49-F238E27FC236}">
                        <a16:creationId xmlns:a16="http://schemas.microsoft.com/office/drawing/2014/main" id="{463F80A2-826E-439B-9BCE-4577441C0781}"/>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4" name="Oval 37">
                    <a:extLst>
                      <a:ext uri="{FF2B5EF4-FFF2-40B4-BE49-F238E27FC236}">
                        <a16:creationId xmlns:a16="http://schemas.microsoft.com/office/drawing/2014/main" id="{B9C05266-5327-430B-9CA3-3FF8ABC42A7E}"/>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5" name="Oval 38">
                    <a:extLst>
                      <a:ext uri="{FF2B5EF4-FFF2-40B4-BE49-F238E27FC236}">
                        <a16:creationId xmlns:a16="http://schemas.microsoft.com/office/drawing/2014/main" id="{0B7BF658-123B-4EA4-BA72-378EFBED5D5E}"/>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6" name="Oval 39">
                    <a:extLst>
                      <a:ext uri="{FF2B5EF4-FFF2-40B4-BE49-F238E27FC236}">
                        <a16:creationId xmlns:a16="http://schemas.microsoft.com/office/drawing/2014/main" id="{89504DD7-FE3F-450D-BDCE-93C49BB098D2}"/>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7" name="Oval 40">
                    <a:extLst>
                      <a:ext uri="{FF2B5EF4-FFF2-40B4-BE49-F238E27FC236}">
                        <a16:creationId xmlns:a16="http://schemas.microsoft.com/office/drawing/2014/main" id="{41FC80F6-DF05-4304-9A4C-CD38CFF6A6FD}"/>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41017" name="Group 41">
                  <a:extLst>
                    <a:ext uri="{FF2B5EF4-FFF2-40B4-BE49-F238E27FC236}">
                      <a16:creationId xmlns:a16="http://schemas.microsoft.com/office/drawing/2014/main" id="{E1B096C9-5CEC-407A-840C-BF3E9E45F9B7}"/>
                    </a:ext>
                  </a:extLst>
                </p:cNvPr>
                <p:cNvGrpSpPr>
                  <a:grpSpLocks/>
                </p:cNvGrpSpPr>
                <p:nvPr/>
              </p:nvGrpSpPr>
              <p:grpSpPr bwMode="auto">
                <a:xfrm flipH="1">
                  <a:off x="5070" y="3356"/>
                  <a:ext cx="283" cy="221"/>
                  <a:chOff x="4580" y="3353"/>
                  <a:chExt cx="283" cy="221"/>
                </a:xfrm>
              </p:grpSpPr>
              <p:sp>
                <p:nvSpPr>
                  <p:cNvPr id="41018" name="Oval 42">
                    <a:extLst>
                      <a:ext uri="{FF2B5EF4-FFF2-40B4-BE49-F238E27FC236}">
                        <a16:creationId xmlns:a16="http://schemas.microsoft.com/office/drawing/2014/main" id="{CBF2E33A-8BBD-4F95-82E2-58DD735E754B}"/>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19" name="Oval 43">
                    <a:extLst>
                      <a:ext uri="{FF2B5EF4-FFF2-40B4-BE49-F238E27FC236}">
                        <a16:creationId xmlns:a16="http://schemas.microsoft.com/office/drawing/2014/main" id="{9D3433F7-36B6-4D45-ADC0-8770A7C9E02E}"/>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0" name="Oval 44">
                    <a:extLst>
                      <a:ext uri="{FF2B5EF4-FFF2-40B4-BE49-F238E27FC236}">
                        <a16:creationId xmlns:a16="http://schemas.microsoft.com/office/drawing/2014/main" id="{7BB23816-04F7-4333-ADD1-1EB51C2C8381}"/>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1" name="Oval 45">
                    <a:extLst>
                      <a:ext uri="{FF2B5EF4-FFF2-40B4-BE49-F238E27FC236}">
                        <a16:creationId xmlns:a16="http://schemas.microsoft.com/office/drawing/2014/main" id="{7CBA96BA-5D6D-4920-802C-F816A4A797EB}"/>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1022" name="Oval 46">
                    <a:extLst>
                      <a:ext uri="{FF2B5EF4-FFF2-40B4-BE49-F238E27FC236}">
                        <a16:creationId xmlns:a16="http://schemas.microsoft.com/office/drawing/2014/main" id="{4EE870DB-E6B1-4F9E-AD4D-C00450B9EDA1}"/>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41011" name="Text Box 47">
                <a:extLst>
                  <a:ext uri="{FF2B5EF4-FFF2-40B4-BE49-F238E27FC236}">
                    <a16:creationId xmlns:a16="http://schemas.microsoft.com/office/drawing/2014/main" id="{84206838-93B7-45BB-92B6-37049569022E}"/>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41012" name="Text Box 48">
                <a:extLst>
                  <a:ext uri="{FF2B5EF4-FFF2-40B4-BE49-F238E27FC236}">
                    <a16:creationId xmlns:a16="http://schemas.microsoft.com/office/drawing/2014/main" id="{542D9F29-BAFA-4C9C-AD38-DA967A7944C4}"/>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40998" name="Group 49">
              <a:extLst>
                <a:ext uri="{FF2B5EF4-FFF2-40B4-BE49-F238E27FC236}">
                  <a16:creationId xmlns:a16="http://schemas.microsoft.com/office/drawing/2014/main" id="{7D720C34-EF16-4F32-AD5B-E413CEAB12AC}"/>
                </a:ext>
              </a:extLst>
            </p:cNvPr>
            <p:cNvGrpSpPr>
              <a:grpSpLocks/>
            </p:cNvGrpSpPr>
            <p:nvPr/>
          </p:nvGrpSpPr>
          <p:grpSpPr bwMode="auto">
            <a:xfrm>
              <a:off x="3261" y="1027"/>
              <a:ext cx="1318" cy="3233"/>
              <a:chOff x="3302" y="1003"/>
              <a:chExt cx="1277" cy="3197"/>
            </a:xfrm>
          </p:grpSpPr>
          <p:grpSp>
            <p:nvGrpSpPr>
              <p:cNvPr id="40999" name="Group 50">
                <a:extLst>
                  <a:ext uri="{FF2B5EF4-FFF2-40B4-BE49-F238E27FC236}">
                    <a16:creationId xmlns:a16="http://schemas.microsoft.com/office/drawing/2014/main" id="{046EE91F-531D-47D7-9368-5A6E63C2D814}"/>
                  </a:ext>
                </a:extLst>
              </p:cNvPr>
              <p:cNvGrpSpPr>
                <a:grpSpLocks/>
              </p:cNvGrpSpPr>
              <p:nvPr/>
            </p:nvGrpSpPr>
            <p:grpSpPr bwMode="auto">
              <a:xfrm>
                <a:off x="3302" y="1003"/>
                <a:ext cx="1277" cy="3197"/>
                <a:chOff x="3302" y="1003"/>
                <a:chExt cx="1277" cy="3197"/>
              </a:xfrm>
            </p:grpSpPr>
            <p:grpSp>
              <p:nvGrpSpPr>
                <p:cNvPr id="41001" name="Group 51">
                  <a:extLst>
                    <a:ext uri="{FF2B5EF4-FFF2-40B4-BE49-F238E27FC236}">
                      <a16:creationId xmlns:a16="http://schemas.microsoft.com/office/drawing/2014/main" id="{14DB920C-2853-44C1-BBEE-F875CAD6220B}"/>
                    </a:ext>
                  </a:extLst>
                </p:cNvPr>
                <p:cNvGrpSpPr>
                  <a:grpSpLocks/>
                </p:cNvGrpSpPr>
                <p:nvPr/>
              </p:nvGrpSpPr>
              <p:grpSpPr bwMode="auto">
                <a:xfrm>
                  <a:off x="3302" y="1003"/>
                  <a:ext cx="1277" cy="3197"/>
                  <a:chOff x="3302" y="1003"/>
                  <a:chExt cx="1277" cy="3197"/>
                </a:xfrm>
              </p:grpSpPr>
              <p:grpSp>
                <p:nvGrpSpPr>
                  <p:cNvPr id="41003" name="Group 52">
                    <a:extLst>
                      <a:ext uri="{FF2B5EF4-FFF2-40B4-BE49-F238E27FC236}">
                        <a16:creationId xmlns:a16="http://schemas.microsoft.com/office/drawing/2014/main" id="{5F8A7D93-BCA8-4EC8-929F-49448DB7CD71}"/>
                      </a:ext>
                    </a:extLst>
                  </p:cNvPr>
                  <p:cNvGrpSpPr>
                    <a:grpSpLocks/>
                  </p:cNvGrpSpPr>
                  <p:nvPr/>
                </p:nvGrpSpPr>
                <p:grpSpPr bwMode="auto">
                  <a:xfrm>
                    <a:off x="3302" y="1003"/>
                    <a:ext cx="1206" cy="3197"/>
                    <a:chOff x="3302" y="1003"/>
                    <a:chExt cx="1206" cy="3197"/>
                  </a:xfrm>
                </p:grpSpPr>
                <p:grpSp>
                  <p:nvGrpSpPr>
                    <p:cNvPr id="41005" name="Group 53">
                      <a:extLst>
                        <a:ext uri="{FF2B5EF4-FFF2-40B4-BE49-F238E27FC236}">
                          <a16:creationId xmlns:a16="http://schemas.microsoft.com/office/drawing/2014/main" id="{3F75B19F-F701-4F90-8C2F-6F6B2E4C8F34}"/>
                        </a:ext>
                      </a:extLst>
                    </p:cNvPr>
                    <p:cNvGrpSpPr>
                      <a:grpSpLocks/>
                    </p:cNvGrpSpPr>
                    <p:nvPr/>
                  </p:nvGrpSpPr>
                  <p:grpSpPr bwMode="auto">
                    <a:xfrm>
                      <a:off x="3389" y="1003"/>
                      <a:ext cx="939" cy="3197"/>
                      <a:chOff x="3389" y="1003"/>
                      <a:chExt cx="939" cy="3197"/>
                    </a:xfrm>
                  </p:grpSpPr>
                  <p:pic>
                    <p:nvPicPr>
                      <p:cNvPr id="41008" name="Picture 54" descr="SwadisthanaChakraChartjpeg-96Kb">
                        <a:extLst>
                          <a:ext uri="{FF2B5EF4-FFF2-40B4-BE49-F238E27FC236}">
                            <a16:creationId xmlns:a16="http://schemas.microsoft.com/office/drawing/2014/main" id="{B367D7DD-EACF-4913-B977-90500C8546EF}"/>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9" name="Freeform 55">
                        <a:extLst>
                          <a:ext uri="{FF2B5EF4-FFF2-40B4-BE49-F238E27FC236}">
                            <a16:creationId xmlns:a16="http://schemas.microsoft.com/office/drawing/2014/main" id="{27FC3EB7-3BDC-4AA9-B648-367473C501FB}"/>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41006" name="Freeform 56">
                      <a:extLst>
                        <a:ext uri="{FF2B5EF4-FFF2-40B4-BE49-F238E27FC236}">
                          <a16:creationId xmlns:a16="http://schemas.microsoft.com/office/drawing/2014/main" id="{4AE9A1D2-79B7-4D41-9D8D-B4466DE986C0}"/>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41007" name="Freeform 57">
                      <a:extLst>
                        <a:ext uri="{FF2B5EF4-FFF2-40B4-BE49-F238E27FC236}">
                          <a16:creationId xmlns:a16="http://schemas.microsoft.com/office/drawing/2014/main" id="{25DCEAD4-D5EC-4226-8171-447B883B71F2}"/>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41004" name="Oval 58">
                    <a:extLst>
                      <a:ext uri="{FF2B5EF4-FFF2-40B4-BE49-F238E27FC236}">
                        <a16:creationId xmlns:a16="http://schemas.microsoft.com/office/drawing/2014/main" id="{E3FFD2E0-E118-4A8F-A994-0D67A0196502}"/>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41002" name="Freeform 59">
                  <a:extLst>
                    <a:ext uri="{FF2B5EF4-FFF2-40B4-BE49-F238E27FC236}">
                      <a16:creationId xmlns:a16="http://schemas.microsoft.com/office/drawing/2014/main" id="{87E9C333-342A-4F3C-8610-A7C099C05096}"/>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1000" name="Freeform 60">
                <a:extLst>
                  <a:ext uri="{FF2B5EF4-FFF2-40B4-BE49-F238E27FC236}">
                    <a16:creationId xmlns:a16="http://schemas.microsoft.com/office/drawing/2014/main" id="{C2A3EBF3-1E94-4908-9813-5AD3CF99F051}"/>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40963" name="Text Box 61">
            <a:extLst>
              <a:ext uri="{FF2B5EF4-FFF2-40B4-BE49-F238E27FC236}">
                <a16:creationId xmlns:a16="http://schemas.microsoft.com/office/drawing/2014/main" id="{05A32471-CB1A-44B2-9F8F-4740D278E094}"/>
              </a:ext>
            </a:extLst>
          </p:cNvPr>
          <p:cNvSpPr txBox="1">
            <a:spLocks noChangeArrowheads="1"/>
          </p:cNvSpPr>
          <p:nvPr/>
        </p:nvSpPr>
        <p:spPr bwMode="auto">
          <a:xfrm>
            <a:off x="152400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Nabhi Chakra</a:t>
            </a:r>
          </a:p>
        </p:txBody>
      </p:sp>
      <p:sp>
        <p:nvSpPr>
          <p:cNvPr id="40964" name="Oval 62">
            <a:extLst>
              <a:ext uri="{FF2B5EF4-FFF2-40B4-BE49-F238E27FC236}">
                <a16:creationId xmlns:a16="http://schemas.microsoft.com/office/drawing/2014/main" id="{6C1B7D4D-0E3A-42CC-967A-DF2554A8ECC4}"/>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65" name="Oval 63">
            <a:extLst>
              <a:ext uri="{FF2B5EF4-FFF2-40B4-BE49-F238E27FC236}">
                <a16:creationId xmlns:a16="http://schemas.microsoft.com/office/drawing/2014/main" id="{14ED9733-0AD0-40CC-841A-AEED3296D3CA}"/>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66" name="Oval 64">
            <a:extLst>
              <a:ext uri="{FF2B5EF4-FFF2-40B4-BE49-F238E27FC236}">
                <a16:creationId xmlns:a16="http://schemas.microsoft.com/office/drawing/2014/main" id="{2B5644BD-7FDB-4ADB-A6FF-D055A0A988F4}"/>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67" name="Oval 65">
            <a:extLst>
              <a:ext uri="{FF2B5EF4-FFF2-40B4-BE49-F238E27FC236}">
                <a16:creationId xmlns:a16="http://schemas.microsoft.com/office/drawing/2014/main" id="{3AD75B60-5CF5-4BA3-8197-2737401CDC72}"/>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68" name="Oval 66">
            <a:extLst>
              <a:ext uri="{FF2B5EF4-FFF2-40B4-BE49-F238E27FC236}">
                <a16:creationId xmlns:a16="http://schemas.microsoft.com/office/drawing/2014/main" id="{995CD121-1C4F-4DA8-AFDC-EF120A48B556}"/>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69" name="Oval 67">
            <a:extLst>
              <a:ext uri="{FF2B5EF4-FFF2-40B4-BE49-F238E27FC236}">
                <a16:creationId xmlns:a16="http://schemas.microsoft.com/office/drawing/2014/main" id="{A84D378E-A971-4A5A-9A38-3B69C2C2BA85}"/>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70" name="AutoShape 68">
            <a:extLst>
              <a:ext uri="{FF2B5EF4-FFF2-40B4-BE49-F238E27FC236}">
                <a16:creationId xmlns:a16="http://schemas.microsoft.com/office/drawing/2014/main" id="{FB61EFD0-E12D-4B25-A9CB-319ADFDBC92D}"/>
              </a:ext>
            </a:extLst>
          </p:cNvPr>
          <p:cNvSpPr>
            <a:spLocks noChangeArrowheads="1"/>
          </p:cNvSpPr>
          <p:nvPr/>
        </p:nvSpPr>
        <p:spPr bwMode="auto">
          <a:xfrm>
            <a:off x="1927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1" name="AutoShape 69">
            <a:extLst>
              <a:ext uri="{FF2B5EF4-FFF2-40B4-BE49-F238E27FC236}">
                <a16:creationId xmlns:a16="http://schemas.microsoft.com/office/drawing/2014/main" id="{5FF6DFFB-3EA5-4C83-AC72-0FA9411DB18A}"/>
              </a:ext>
            </a:extLst>
          </p:cNvPr>
          <p:cNvSpPr>
            <a:spLocks noChangeArrowheads="1"/>
          </p:cNvSpPr>
          <p:nvPr/>
        </p:nvSpPr>
        <p:spPr bwMode="auto">
          <a:xfrm>
            <a:off x="1739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2" name="AutoShape 70">
            <a:extLst>
              <a:ext uri="{FF2B5EF4-FFF2-40B4-BE49-F238E27FC236}">
                <a16:creationId xmlns:a16="http://schemas.microsoft.com/office/drawing/2014/main" id="{DC4682D9-E439-4C69-83E3-2C2370FA40E5}"/>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3" name="AutoShape 71">
            <a:extLst>
              <a:ext uri="{FF2B5EF4-FFF2-40B4-BE49-F238E27FC236}">
                <a16:creationId xmlns:a16="http://schemas.microsoft.com/office/drawing/2014/main" id="{A79147AD-2F78-475F-B864-62955ABA2671}"/>
              </a:ext>
            </a:extLst>
          </p:cNvPr>
          <p:cNvSpPr>
            <a:spLocks noChangeArrowheads="1"/>
          </p:cNvSpPr>
          <p:nvPr/>
        </p:nvSpPr>
        <p:spPr bwMode="auto">
          <a:xfrm>
            <a:off x="4535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4" name="AutoShape 72">
            <a:extLst>
              <a:ext uri="{FF2B5EF4-FFF2-40B4-BE49-F238E27FC236}">
                <a16:creationId xmlns:a16="http://schemas.microsoft.com/office/drawing/2014/main" id="{6C6BCFD6-3958-43C9-BDDC-FDF6DC45BDBB}"/>
              </a:ext>
            </a:extLst>
          </p:cNvPr>
          <p:cNvSpPr>
            <a:spLocks noChangeArrowheads="1"/>
          </p:cNvSpPr>
          <p:nvPr/>
        </p:nvSpPr>
        <p:spPr bwMode="auto">
          <a:xfrm>
            <a:off x="3571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5" name="AutoShape 73">
            <a:extLst>
              <a:ext uri="{FF2B5EF4-FFF2-40B4-BE49-F238E27FC236}">
                <a16:creationId xmlns:a16="http://schemas.microsoft.com/office/drawing/2014/main" id="{FFC0D3F9-E2FB-416C-9089-1FE7DB115E95}"/>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6" name="AutoShape 74">
            <a:extLst>
              <a:ext uri="{FF2B5EF4-FFF2-40B4-BE49-F238E27FC236}">
                <a16:creationId xmlns:a16="http://schemas.microsoft.com/office/drawing/2014/main" id="{06C68FDD-3A89-41FD-8436-F08C939D1898}"/>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77" name="Line 75">
            <a:extLst>
              <a:ext uri="{FF2B5EF4-FFF2-40B4-BE49-F238E27FC236}">
                <a16:creationId xmlns:a16="http://schemas.microsoft.com/office/drawing/2014/main" id="{BA06A441-0D4C-4ED2-828F-82C5F83C4A48}"/>
              </a:ext>
            </a:extLst>
          </p:cNvPr>
          <p:cNvSpPr>
            <a:spLocks noChangeShapeType="1"/>
          </p:cNvSpPr>
          <p:nvPr/>
        </p:nvSpPr>
        <p:spPr bwMode="auto">
          <a:xfrm>
            <a:off x="5313363" y="4519613"/>
            <a:ext cx="1808162" cy="11112"/>
          </a:xfrm>
          <a:prstGeom prst="line">
            <a:avLst/>
          </a:prstGeom>
          <a:noFill/>
          <a:ln w="50800" cap="rnd">
            <a:solidFill>
              <a:srgbClr val="339966"/>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40978" name="Oval 80">
            <a:extLst>
              <a:ext uri="{FF2B5EF4-FFF2-40B4-BE49-F238E27FC236}">
                <a16:creationId xmlns:a16="http://schemas.microsoft.com/office/drawing/2014/main" id="{DD8659E7-10A0-408A-B27C-14EDD01587CC}"/>
              </a:ext>
            </a:extLst>
          </p:cNvPr>
          <p:cNvSpPr>
            <a:spLocks noChangeArrowheads="1"/>
          </p:cNvSpPr>
          <p:nvPr/>
        </p:nvSpPr>
        <p:spPr bwMode="auto">
          <a:xfrm>
            <a:off x="7180263" y="4422775"/>
            <a:ext cx="190500" cy="190500"/>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0979" name="Oval 81">
            <a:extLst>
              <a:ext uri="{FF2B5EF4-FFF2-40B4-BE49-F238E27FC236}">
                <a16:creationId xmlns:a16="http://schemas.microsoft.com/office/drawing/2014/main" id="{21935000-2FB4-4C00-B636-004B02B3F24E}"/>
              </a:ext>
            </a:extLst>
          </p:cNvPr>
          <p:cNvSpPr>
            <a:spLocks noChangeArrowheads="1"/>
          </p:cNvSpPr>
          <p:nvPr/>
        </p:nvSpPr>
        <p:spPr bwMode="auto">
          <a:xfrm>
            <a:off x="3824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0980" name="Oval 82">
            <a:extLst>
              <a:ext uri="{FF2B5EF4-FFF2-40B4-BE49-F238E27FC236}">
                <a16:creationId xmlns:a16="http://schemas.microsoft.com/office/drawing/2014/main" id="{5A674AC7-C9F5-4CA1-B97F-C50747EF959B}"/>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1" name="Oval 83">
            <a:extLst>
              <a:ext uri="{FF2B5EF4-FFF2-40B4-BE49-F238E27FC236}">
                <a16:creationId xmlns:a16="http://schemas.microsoft.com/office/drawing/2014/main" id="{C14BF396-A5ED-4D0F-8ABA-33B857BB05ED}"/>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2" name="Oval 84">
            <a:extLst>
              <a:ext uri="{FF2B5EF4-FFF2-40B4-BE49-F238E27FC236}">
                <a16:creationId xmlns:a16="http://schemas.microsoft.com/office/drawing/2014/main" id="{4D3C188B-3AB3-4E4F-8800-529616EB4629}"/>
              </a:ext>
            </a:extLst>
          </p:cNvPr>
          <p:cNvSpPr>
            <a:spLocks noChangeArrowheads="1"/>
          </p:cNvSpPr>
          <p:nvPr/>
        </p:nvSpPr>
        <p:spPr bwMode="auto">
          <a:xfrm>
            <a:off x="3954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3" name="Oval 85">
            <a:extLst>
              <a:ext uri="{FF2B5EF4-FFF2-40B4-BE49-F238E27FC236}">
                <a16:creationId xmlns:a16="http://schemas.microsoft.com/office/drawing/2014/main" id="{22501414-A8E4-473D-BA02-B5BFCCA525BB}"/>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4" name="Oval 87">
            <a:extLst>
              <a:ext uri="{FF2B5EF4-FFF2-40B4-BE49-F238E27FC236}">
                <a16:creationId xmlns:a16="http://schemas.microsoft.com/office/drawing/2014/main" id="{63B744D9-9050-467C-A66A-DF2549EFC55D}"/>
              </a:ext>
            </a:extLst>
          </p:cNvPr>
          <p:cNvSpPr>
            <a:spLocks noChangeArrowheads="1"/>
          </p:cNvSpPr>
          <p:nvPr/>
        </p:nvSpPr>
        <p:spPr bwMode="auto">
          <a:xfrm>
            <a:off x="9064625" y="5429250"/>
            <a:ext cx="182563" cy="239713"/>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5" name="Oval 88">
            <a:extLst>
              <a:ext uri="{FF2B5EF4-FFF2-40B4-BE49-F238E27FC236}">
                <a16:creationId xmlns:a16="http://schemas.microsoft.com/office/drawing/2014/main" id="{6A9AE25B-11DB-4B13-99D1-4A806397BA53}"/>
              </a:ext>
            </a:extLst>
          </p:cNvPr>
          <p:cNvSpPr>
            <a:spLocks noChangeArrowheads="1"/>
          </p:cNvSpPr>
          <p:nvPr/>
        </p:nvSpPr>
        <p:spPr bwMode="auto">
          <a:xfrm>
            <a:off x="9567863" y="5434013"/>
            <a:ext cx="182562" cy="239712"/>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6" name="AutoShape 89">
            <a:extLst>
              <a:ext uri="{FF2B5EF4-FFF2-40B4-BE49-F238E27FC236}">
                <a16:creationId xmlns:a16="http://schemas.microsoft.com/office/drawing/2014/main" id="{D442EDBE-6BCB-4FAF-8D67-342CAE9C62DE}"/>
              </a:ext>
            </a:extLst>
          </p:cNvPr>
          <p:cNvSpPr>
            <a:spLocks noChangeArrowheads="1"/>
          </p:cNvSpPr>
          <p:nvPr/>
        </p:nvSpPr>
        <p:spPr bwMode="auto">
          <a:xfrm rot="2256425">
            <a:off x="8734425" y="2898775"/>
            <a:ext cx="74613" cy="336550"/>
          </a:xfrm>
          <a:prstGeom prst="roundRect">
            <a:avLst>
              <a:gd name="adj" fmla="val 50000"/>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7" name="AutoShape 91">
            <a:extLst>
              <a:ext uri="{FF2B5EF4-FFF2-40B4-BE49-F238E27FC236}">
                <a16:creationId xmlns:a16="http://schemas.microsoft.com/office/drawing/2014/main" id="{272D5EA6-60CE-4B3B-ACBC-D71EB95C094E}"/>
              </a:ext>
            </a:extLst>
          </p:cNvPr>
          <p:cNvSpPr>
            <a:spLocks noChangeArrowheads="1"/>
          </p:cNvSpPr>
          <p:nvPr/>
        </p:nvSpPr>
        <p:spPr bwMode="auto">
          <a:xfrm rot="19343575" flipH="1">
            <a:off x="10036175" y="2909888"/>
            <a:ext cx="74613" cy="336550"/>
          </a:xfrm>
          <a:prstGeom prst="roundRect">
            <a:avLst>
              <a:gd name="adj" fmla="val 50000"/>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8" name="Oval 92">
            <a:extLst>
              <a:ext uri="{FF2B5EF4-FFF2-40B4-BE49-F238E27FC236}">
                <a16:creationId xmlns:a16="http://schemas.microsoft.com/office/drawing/2014/main" id="{3F5D0556-6477-4CAB-9B02-0F7BBB46EBC2}"/>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0989" name="AutoShape 93">
            <a:extLst>
              <a:ext uri="{FF2B5EF4-FFF2-40B4-BE49-F238E27FC236}">
                <a16:creationId xmlns:a16="http://schemas.microsoft.com/office/drawing/2014/main" id="{6D6042D7-6E4B-498B-9BDC-28F664C160D8}"/>
              </a:ext>
            </a:extLst>
          </p:cNvPr>
          <p:cNvSpPr>
            <a:spLocks noChangeArrowheads="1"/>
          </p:cNvSpPr>
          <p:nvPr/>
        </p:nvSpPr>
        <p:spPr bwMode="auto">
          <a:xfrm>
            <a:off x="7494588" y="4244975"/>
            <a:ext cx="917575" cy="60801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Solar</a:t>
            </a:r>
          </a:p>
          <a:p>
            <a:pPr eaLnBrk="1" hangingPunct="1">
              <a:spcBef>
                <a:spcPct val="0"/>
              </a:spcBef>
              <a:buFontTx/>
              <a:buNone/>
            </a:pPr>
            <a:r>
              <a:rPr lang="en-US" altLang="en-US" sz="1800" b="1"/>
              <a:t>Plexus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3D5EB68-A976-403D-97FA-5B1507AD4E63}"/>
              </a:ext>
            </a:extLst>
          </p:cNvPr>
          <p:cNvSpPr>
            <a:spLocks noChangeArrowheads="1"/>
          </p:cNvSpPr>
          <p:nvPr/>
        </p:nvSpPr>
        <p:spPr bwMode="auto">
          <a:xfrm>
            <a:off x="1524000" y="-20638"/>
            <a:ext cx="9144000" cy="6858001"/>
          </a:xfrm>
          <a:prstGeom prst="rect">
            <a:avLst/>
          </a:prstGeom>
          <a:solidFill>
            <a:schemeClr val="bg1"/>
          </a:solidFill>
          <a:ln w="9525" algn="ctr">
            <a:solidFill>
              <a:schemeClr val="bg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1987" name="AutoShape 3">
            <a:extLst>
              <a:ext uri="{FF2B5EF4-FFF2-40B4-BE49-F238E27FC236}">
                <a16:creationId xmlns:a16="http://schemas.microsoft.com/office/drawing/2014/main" id="{030F96D2-94EA-43CA-86F1-FDC8C2394963}"/>
              </a:ext>
            </a:extLst>
          </p:cNvPr>
          <p:cNvSpPr>
            <a:spLocks noChangeArrowheads="1"/>
          </p:cNvSpPr>
          <p:nvPr/>
        </p:nvSpPr>
        <p:spPr bwMode="auto">
          <a:xfrm>
            <a:off x="4430713" y="48625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41988" name="AutoShape 4">
            <a:extLst>
              <a:ext uri="{FF2B5EF4-FFF2-40B4-BE49-F238E27FC236}">
                <a16:creationId xmlns:a16="http://schemas.microsoft.com/office/drawing/2014/main" id="{22FBADD6-02DB-4BD5-BC98-E78F94B75D3F}"/>
              </a:ext>
            </a:extLst>
          </p:cNvPr>
          <p:cNvSpPr>
            <a:spLocks noChangeArrowheads="1"/>
          </p:cNvSpPr>
          <p:nvPr/>
        </p:nvSpPr>
        <p:spPr bwMode="auto">
          <a:xfrm>
            <a:off x="3489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74798" name="Group 46">
            <a:extLst>
              <a:ext uri="{FF2B5EF4-FFF2-40B4-BE49-F238E27FC236}">
                <a16:creationId xmlns:a16="http://schemas.microsoft.com/office/drawing/2014/main" id="{9D17B86E-B77C-4C18-8174-DE7AA661BA1F}"/>
              </a:ext>
            </a:extLst>
          </p:cNvPr>
          <p:cNvGraphicFramePr>
            <a:graphicFrameLocks noGrp="1"/>
          </p:cNvGraphicFramePr>
          <p:nvPr>
            <p:ph/>
          </p:nvPr>
        </p:nvGraphicFramePr>
        <p:xfrm>
          <a:off x="2073275" y="928688"/>
          <a:ext cx="8345488" cy="4589462"/>
        </p:xfrm>
        <a:graphic>
          <a:graphicData uri="http://schemas.openxmlformats.org/drawingml/2006/table">
            <a:tbl>
              <a:tblPr/>
              <a:tblGrid>
                <a:gridCol w="1739900">
                  <a:extLst>
                    <a:ext uri="{9D8B030D-6E8A-4147-A177-3AD203B41FA5}">
                      <a16:colId xmlns:a16="http://schemas.microsoft.com/office/drawing/2014/main" val="20000"/>
                    </a:ext>
                  </a:extLst>
                </a:gridCol>
                <a:gridCol w="6605588">
                  <a:extLst>
                    <a:ext uri="{9D8B030D-6E8A-4147-A177-3AD203B41FA5}">
                      <a16:colId xmlns:a16="http://schemas.microsoft.com/office/drawing/2014/main" val="20001"/>
                    </a:ext>
                  </a:extLst>
                </a:gridCol>
              </a:tblGrid>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Green</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Water</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Jupiter</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Thursday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Emerald</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947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Seeking, peace, generosity, satisfaction, pure attention, looking after others </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5"/>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Stomach, Intestines, Liver, Spleen</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Europe</a:t>
                      </a:r>
                      <a:endParaRPr kumimoji="0" lang="en-US" sz="2800" b="0" i="0" u="none" strike="noStrike" cap="none" normalizeH="0" baseline="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7"/>
                  </a:ext>
                </a:extLst>
              </a:tr>
            </a:tbl>
          </a:graphicData>
        </a:graphic>
      </p:graphicFrame>
      <p:sp>
        <p:nvSpPr>
          <p:cNvPr id="42018" name="AutoShape 40">
            <a:extLst>
              <a:ext uri="{FF2B5EF4-FFF2-40B4-BE49-F238E27FC236}">
                <a16:creationId xmlns:a16="http://schemas.microsoft.com/office/drawing/2014/main" id="{089A3DE9-A1BA-4E35-99FD-7308A2FA4BB4}"/>
              </a:ext>
            </a:extLst>
          </p:cNvPr>
          <p:cNvSpPr>
            <a:spLocks noChangeArrowheads="1"/>
          </p:cNvSpPr>
          <p:nvPr/>
        </p:nvSpPr>
        <p:spPr bwMode="auto">
          <a:xfrm>
            <a:off x="3489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42019" name="AutoShape 41">
            <a:extLst>
              <a:ext uri="{FF2B5EF4-FFF2-40B4-BE49-F238E27FC236}">
                <a16:creationId xmlns:a16="http://schemas.microsoft.com/office/drawing/2014/main" id="{62F3D2CB-1499-4395-87CF-F615C019D780}"/>
              </a:ext>
            </a:extLst>
          </p:cNvPr>
          <p:cNvSpPr>
            <a:spLocks noChangeArrowheads="1"/>
          </p:cNvSpPr>
          <p:nvPr/>
        </p:nvSpPr>
        <p:spPr bwMode="auto">
          <a:xfrm>
            <a:off x="2554288" y="5553075"/>
            <a:ext cx="6977062" cy="10175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rPr>
              <a:t>“It's such a satisfaction you derive from the Spirit. So you know the absolute truth, your attention becomes enlightened and thirdly you enter into the realm of joy.”</a:t>
            </a:r>
            <a:endParaRPr lang="en-US" altLang="en-US" sz="2800" b="1">
              <a:solidFill>
                <a:srgbClr val="FFFFFF"/>
              </a:solidFill>
            </a:endParaRPr>
          </a:p>
          <a:p>
            <a:pPr algn="ctr" eaLnBrk="1" hangingPunct="1">
              <a:spcBef>
                <a:spcPct val="0"/>
              </a:spcBef>
              <a:buFontTx/>
              <a:buNone/>
            </a:pPr>
            <a:endParaRPr lang="en-US" altLang="en-US" sz="1800" b="1"/>
          </a:p>
        </p:txBody>
      </p:sp>
      <p:pic>
        <p:nvPicPr>
          <p:cNvPr id="42020" name="Picture 43" descr="ShriMataji_0048">
            <a:extLst>
              <a:ext uri="{FF2B5EF4-FFF2-40B4-BE49-F238E27FC236}">
                <a16:creationId xmlns:a16="http://schemas.microsoft.com/office/drawing/2014/main" id="{CDAB2B42-CA43-4B2F-960E-E16AC07FE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01" r="12871"/>
          <a:stretch>
            <a:fillRect/>
          </a:stretch>
        </p:blipFill>
        <p:spPr bwMode="auto">
          <a:xfrm>
            <a:off x="9383713" y="5248275"/>
            <a:ext cx="674687" cy="6826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
        <p:nvSpPr>
          <p:cNvPr id="42021" name="Text Box 47">
            <a:extLst>
              <a:ext uri="{FF2B5EF4-FFF2-40B4-BE49-F238E27FC236}">
                <a16:creationId xmlns:a16="http://schemas.microsoft.com/office/drawing/2014/main" id="{C2B924F3-0086-49DA-8389-4FF424AF8AB6}"/>
              </a:ext>
            </a:extLst>
          </p:cNvPr>
          <p:cNvSpPr txBox="1">
            <a:spLocks noChangeArrowheads="1"/>
          </p:cNvSpPr>
          <p:nvPr/>
        </p:nvSpPr>
        <p:spPr bwMode="auto">
          <a:xfrm>
            <a:off x="152400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Nabhi Chakra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D4C413BE-BC9A-4C35-ADFF-28EB7F9A9E2C}"/>
              </a:ext>
            </a:extLst>
          </p:cNvPr>
          <p:cNvGrpSpPr>
            <a:grpSpLocks/>
          </p:cNvGrpSpPr>
          <p:nvPr/>
        </p:nvGrpSpPr>
        <p:grpSpPr bwMode="auto">
          <a:xfrm>
            <a:off x="1524000" y="0"/>
            <a:ext cx="9144000" cy="6858000"/>
            <a:chOff x="0" y="0"/>
            <a:chExt cx="5760" cy="4320"/>
          </a:xfrm>
        </p:grpSpPr>
        <p:sp>
          <p:nvSpPr>
            <p:cNvPr id="43043" name="Rectangle 3">
              <a:extLst>
                <a:ext uri="{FF2B5EF4-FFF2-40B4-BE49-F238E27FC236}">
                  <a16:creationId xmlns:a16="http://schemas.microsoft.com/office/drawing/2014/main" id="{CD3D6C38-40AC-47CF-9D5A-93B4146B0652}"/>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44" name="Rectangle 4">
              <a:extLst>
                <a:ext uri="{FF2B5EF4-FFF2-40B4-BE49-F238E27FC236}">
                  <a16:creationId xmlns:a16="http://schemas.microsoft.com/office/drawing/2014/main" id="{934FA52B-8C6B-4EAF-B4A7-09D0084F57E6}"/>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45" name="Rectangle 5">
              <a:extLst>
                <a:ext uri="{FF2B5EF4-FFF2-40B4-BE49-F238E27FC236}">
                  <a16:creationId xmlns:a16="http://schemas.microsoft.com/office/drawing/2014/main" id="{720611C7-F904-45F0-97EF-E98431397EA2}"/>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43046" name="Picture 6" descr="Chakra Chart with labels RGB transperent">
              <a:extLst>
                <a:ext uri="{FF2B5EF4-FFF2-40B4-BE49-F238E27FC236}">
                  <a16:creationId xmlns:a16="http://schemas.microsoft.com/office/drawing/2014/main" id="{3A01DB31-2486-402A-AA01-707CDFC6C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3047" name="Freeform 7">
              <a:extLst>
                <a:ext uri="{FF2B5EF4-FFF2-40B4-BE49-F238E27FC236}">
                  <a16:creationId xmlns:a16="http://schemas.microsoft.com/office/drawing/2014/main" id="{3B0FC7DB-DB59-45A4-B16C-5326F93B1F22}"/>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43048" name="Group 8">
              <a:extLst>
                <a:ext uri="{FF2B5EF4-FFF2-40B4-BE49-F238E27FC236}">
                  <a16:creationId xmlns:a16="http://schemas.microsoft.com/office/drawing/2014/main" id="{F39054FC-E791-4F49-B7B1-DA4B08B22DEC}"/>
                </a:ext>
              </a:extLst>
            </p:cNvPr>
            <p:cNvGrpSpPr>
              <a:grpSpLocks/>
            </p:cNvGrpSpPr>
            <p:nvPr/>
          </p:nvGrpSpPr>
          <p:grpSpPr bwMode="auto">
            <a:xfrm>
              <a:off x="4580" y="3354"/>
              <a:ext cx="281" cy="215"/>
              <a:chOff x="4580" y="3354"/>
              <a:chExt cx="281" cy="215"/>
            </a:xfrm>
          </p:grpSpPr>
          <p:sp>
            <p:nvSpPr>
              <p:cNvPr id="43096" name="Oval 9">
                <a:extLst>
                  <a:ext uri="{FF2B5EF4-FFF2-40B4-BE49-F238E27FC236}">
                    <a16:creationId xmlns:a16="http://schemas.microsoft.com/office/drawing/2014/main" id="{916D9B82-920B-454F-8EA8-8B8D3496B28E}"/>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7" name="Oval 10">
                <a:extLst>
                  <a:ext uri="{FF2B5EF4-FFF2-40B4-BE49-F238E27FC236}">
                    <a16:creationId xmlns:a16="http://schemas.microsoft.com/office/drawing/2014/main" id="{27A49512-D396-48AB-81B6-A5AA5B2693F6}"/>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8" name="Oval 11">
                <a:extLst>
                  <a:ext uri="{FF2B5EF4-FFF2-40B4-BE49-F238E27FC236}">
                    <a16:creationId xmlns:a16="http://schemas.microsoft.com/office/drawing/2014/main" id="{83EFFC9C-4EA9-4CC4-BB18-EFBC46A6A73F}"/>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9" name="Oval 12">
                <a:extLst>
                  <a:ext uri="{FF2B5EF4-FFF2-40B4-BE49-F238E27FC236}">
                    <a16:creationId xmlns:a16="http://schemas.microsoft.com/office/drawing/2014/main" id="{7948B86F-268C-4D4D-89C2-07192D5D4D47}"/>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100" name="Oval 13">
                <a:extLst>
                  <a:ext uri="{FF2B5EF4-FFF2-40B4-BE49-F238E27FC236}">
                    <a16:creationId xmlns:a16="http://schemas.microsoft.com/office/drawing/2014/main" id="{38EFDED7-08EA-4A28-A636-D4A97E883DCD}"/>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3049" name="Group 14">
              <a:extLst>
                <a:ext uri="{FF2B5EF4-FFF2-40B4-BE49-F238E27FC236}">
                  <a16:creationId xmlns:a16="http://schemas.microsoft.com/office/drawing/2014/main" id="{C60B5215-9D09-409C-B279-6FFC39F84FA3}"/>
                </a:ext>
              </a:extLst>
            </p:cNvPr>
            <p:cNvGrpSpPr>
              <a:grpSpLocks/>
            </p:cNvGrpSpPr>
            <p:nvPr/>
          </p:nvGrpSpPr>
          <p:grpSpPr bwMode="auto">
            <a:xfrm flipH="1">
              <a:off x="5074" y="3358"/>
              <a:ext cx="281" cy="215"/>
              <a:chOff x="4580" y="3354"/>
              <a:chExt cx="281" cy="215"/>
            </a:xfrm>
          </p:grpSpPr>
          <p:sp>
            <p:nvSpPr>
              <p:cNvPr id="43091" name="Oval 15">
                <a:extLst>
                  <a:ext uri="{FF2B5EF4-FFF2-40B4-BE49-F238E27FC236}">
                    <a16:creationId xmlns:a16="http://schemas.microsoft.com/office/drawing/2014/main" id="{D41964F3-8262-4C49-BDB7-7396C568C5AE}"/>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2" name="Oval 16">
                <a:extLst>
                  <a:ext uri="{FF2B5EF4-FFF2-40B4-BE49-F238E27FC236}">
                    <a16:creationId xmlns:a16="http://schemas.microsoft.com/office/drawing/2014/main" id="{FA02F2D9-FDEF-4E2E-80F4-57A151A8042C}"/>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3" name="Oval 17">
                <a:extLst>
                  <a:ext uri="{FF2B5EF4-FFF2-40B4-BE49-F238E27FC236}">
                    <a16:creationId xmlns:a16="http://schemas.microsoft.com/office/drawing/2014/main" id="{F6FC99DC-24E5-4E5C-A742-E4E462ED14DA}"/>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4" name="Oval 18">
                <a:extLst>
                  <a:ext uri="{FF2B5EF4-FFF2-40B4-BE49-F238E27FC236}">
                    <a16:creationId xmlns:a16="http://schemas.microsoft.com/office/drawing/2014/main" id="{2CE4318A-127B-48EA-A957-3AB89CE2B1C5}"/>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5" name="Oval 19">
                <a:extLst>
                  <a:ext uri="{FF2B5EF4-FFF2-40B4-BE49-F238E27FC236}">
                    <a16:creationId xmlns:a16="http://schemas.microsoft.com/office/drawing/2014/main" id="{ECA98AA9-BB86-4174-839B-8710995194A1}"/>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3050" name="Group 20">
              <a:extLst>
                <a:ext uri="{FF2B5EF4-FFF2-40B4-BE49-F238E27FC236}">
                  <a16:creationId xmlns:a16="http://schemas.microsoft.com/office/drawing/2014/main" id="{2FB20F0E-A5C4-42FA-9C91-C201C55ADDE9}"/>
                </a:ext>
              </a:extLst>
            </p:cNvPr>
            <p:cNvGrpSpPr>
              <a:grpSpLocks/>
            </p:cNvGrpSpPr>
            <p:nvPr/>
          </p:nvGrpSpPr>
          <p:grpSpPr bwMode="auto">
            <a:xfrm>
              <a:off x="4194" y="1165"/>
              <a:ext cx="1563" cy="2516"/>
              <a:chOff x="4194" y="1165"/>
              <a:chExt cx="1563" cy="2516"/>
            </a:xfrm>
          </p:grpSpPr>
          <p:grpSp>
            <p:nvGrpSpPr>
              <p:cNvPr id="43063" name="Group 21">
                <a:extLst>
                  <a:ext uri="{FF2B5EF4-FFF2-40B4-BE49-F238E27FC236}">
                    <a16:creationId xmlns:a16="http://schemas.microsoft.com/office/drawing/2014/main" id="{A736A25D-FC32-433C-B34B-366BA5B27607}"/>
                  </a:ext>
                </a:extLst>
              </p:cNvPr>
              <p:cNvGrpSpPr>
                <a:grpSpLocks/>
              </p:cNvGrpSpPr>
              <p:nvPr/>
            </p:nvGrpSpPr>
            <p:grpSpPr bwMode="auto">
              <a:xfrm>
                <a:off x="4194" y="1190"/>
                <a:ext cx="1563" cy="2491"/>
                <a:chOff x="4194" y="1190"/>
                <a:chExt cx="1563" cy="2491"/>
              </a:xfrm>
            </p:grpSpPr>
            <p:pic>
              <p:nvPicPr>
                <p:cNvPr id="43066" name="Picture 22" descr="SwadisthanaChakraChartjpeg-96Kb">
                  <a:extLst>
                    <a:ext uri="{FF2B5EF4-FFF2-40B4-BE49-F238E27FC236}">
                      <a16:creationId xmlns:a16="http://schemas.microsoft.com/office/drawing/2014/main" id="{524BA4B7-F09A-40E2-A3AE-D9E36DB8834C}"/>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67" name="Group 23">
                  <a:extLst>
                    <a:ext uri="{FF2B5EF4-FFF2-40B4-BE49-F238E27FC236}">
                      <a16:creationId xmlns:a16="http://schemas.microsoft.com/office/drawing/2014/main" id="{72D2C007-EF5F-420A-81C3-97464B429523}"/>
                    </a:ext>
                  </a:extLst>
                </p:cNvPr>
                <p:cNvGrpSpPr>
                  <a:grpSpLocks/>
                </p:cNvGrpSpPr>
                <p:nvPr/>
              </p:nvGrpSpPr>
              <p:grpSpPr bwMode="auto">
                <a:xfrm>
                  <a:off x="4394" y="1567"/>
                  <a:ext cx="412" cy="508"/>
                  <a:chOff x="4394" y="1567"/>
                  <a:chExt cx="412" cy="508"/>
                </a:xfrm>
              </p:grpSpPr>
              <p:sp>
                <p:nvSpPr>
                  <p:cNvPr id="43086" name="Freeform 24">
                    <a:extLst>
                      <a:ext uri="{FF2B5EF4-FFF2-40B4-BE49-F238E27FC236}">
                        <a16:creationId xmlns:a16="http://schemas.microsoft.com/office/drawing/2014/main" id="{6A98E8E8-5637-4544-A3DE-176426F66917}"/>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3087" name="AutoShape 25">
                    <a:extLst>
                      <a:ext uri="{FF2B5EF4-FFF2-40B4-BE49-F238E27FC236}">
                        <a16:creationId xmlns:a16="http://schemas.microsoft.com/office/drawing/2014/main" id="{3DDB5741-55E3-4E11-88B3-6B6F3C398C87}"/>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88" name="AutoShape 26">
                    <a:extLst>
                      <a:ext uri="{FF2B5EF4-FFF2-40B4-BE49-F238E27FC236}">
                        <a16:creationId xmlns:a16="http://schemas.microsoft.com/office/drawing/2014/main" id="{5A8FDD29-4032-450F-8965-485EA27E437B}"/>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89" name="AutoShape 27">
                    <a:extLst>
                      <a:ext uri="{FF2B5EF4-FFF2-40B4-BE49-F238E27FC236}">
                        <a16:creationId xmlns:a16="http://schemas.microsoft.com/office/drawing/2014/main" id="{D8FC3F72-2532-4FCF-8D8A-D7D309CDDE7A}"/>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90" name="AutoShape 28">
                    <a:extLst>
                      <a:ext uri="{FF2B5EF4-FFF2-40B4-BE49-F238E27FC236}">
                        <a16:creationId xmlns:a16="http://schemas.microsoft.com/office/drawing/2014/main" id="{068F514D-4276-4D82-AD6D-2356BF3FAB87}"/>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3068" name="Group 29">
                  <a:extLst>
                    <a:ext uri="{FF2B5EF4-FFF2-40B4-BE49-F238E27FC236}">
                      <a16:creationId xmlns:a16="http://schemas.microsoft.com/office/drawing/2014/main" id="{5480B6CF-25E0-4153-ADA7-1F7A3098334E}"/>
                    </a:ext>
                  </a:extLst>
                </p:cNvPr>
                <p:cNvGrpSpPr>
                  <a:grpSpLocks/>
                </p:cNvGrpSpPr>
                <p:nvPr/>
              </p:nvGrpSpPr>
              <p:grpSpPr bwMode="auto">
                <a:xfrm flipH="1">
                  <a:off x="5143" y="1574"/>
                  <a:ext cx="412" cy="508"/>
                  <a:chOff x="4394" y="1567"/>
                  <a:chExt cx="412" cy="508"/>
                </a:xfrm>
              </p:grpSpPr>
              <p:sp>
                <p:nvSpPr>
                  <p:cNvPr id="43081" name="Freeform 30">
                    <a:extLst>
                      <a:ext uri="{FF2B5EF4-FFF2-40B4-BE49-F238E27FC236}">
                        <a16:creationId xmlns:a16="http://schemas.microsoft.com/office/drawing/2014/main" id="{0442963D-F348-439D-BD7E-B9A0947E19B2}"/>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3082" name="AutoShape 31">
                    <a:extLst>
                      <a:ext uri="{FF2B5EF4-FFF2-40B4-BE49-F238E27FC236}">
                        <a16:creationId xmlns:a16="http://schemas.microsoft.com/office/drawing/2014/main" id="{420F211F-33A3-459C-82FA-D2B6D0828FBF}"/>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83" name="AutoShape 32">
                    <a:extLst>
                      <a:ext uri="{FF2B5EF4-FFF2-40B4-BE49-F238E27FC236}">
                        <a16:creationId xmlns:a16="http://schemas.microsoft.com/office/drawing/2014/main" id="{4471C34E-3618-460B-97BB-C09237DCF78E}"/>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84" name="AutoShape 33">
                    <a:extLst>
                      <a:ext uri="{FF2B5EF4-FFF2-40B4-BE49-F238E27FC236}">
                        <a16:creationId xmlns:a16="http://schemas.microsoft.com/office/drawing/2014/main" id="{4354AFD6-6E3A-47A4-ABB7-7E10115328F8}"/>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85" name="AutoShape 34">
                    <a:extLst>
                      <a:ext uri="{FF2B5EF4-FFF2-40B4-BE49-F238E27FC236}">
                        <a16:creationId xmlns:a16="http://schemas.microsoft.com/office/drawing/2014/main" id="{6AB56764-0978-4AD4-9A89-C852BACBB977}"/>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3069" name="Group 35">
                  <a:extLst>
                    <a:ext uri="{FF2B5EF4-FFF2-40B4-BE49-F238E27FC236}">
                      <a16:creationId xmlns:a16="http://schemas.microsoft.com/office/drawing/2014/main" id="{4F3D8F3E-5182-424A-93D2-BCA1D2FB466E}"/>
                    </a:ext>
                  </a:extLst>
                </p:cNvPr>
                <p:cNvGrpSpPr>
                  <a:grpSpLocks/>
                </p:cNvGrpSpPr>
                <p:nvPr/>
              </p:nvGrpSpPr>
              <p:grpSpPr bwMode="auto">
                <a:xfrm>
                  <a:off x="4580" y="3353"/>
                  <a:ext cx="283" cy="221"/>
                  <a:chOff x="4580" y="3353"/>
                  <a:chExt cx="283" cy="221"/>
                </a:xfrm>
              </p:grpSpPr>
              <p:sp>
                <p:nvSpPr>
                  <p:cNvPr id="43076" name="Oval 36">
                    <a:extLst>
                      <a:ext uri="{FF2B5EF4-FFF2-40B4-BE49-F238E27FC236}">
                        <a16:creationId xmlns:a16="http://schemas.microsoft.com/office/drawing/2014/main" id="{9E657F00-939A-47F8-99E2-BED21E773142}"/>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7" name="Oval 37">
                    <a:extLst>
                      <a:ext uri="{FF2B5EF4-FFF2-40B4-BE49-F238E27FC236}">
                        <a16:creationId xmlns:a16="http://schemas.microsoft.com/office/drawing/2014/main" id="{54E04DE3-DEE2-4BA6-AF2B-0E13FBDA32B2}"/>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8" name="Oval 38">
                    <a:extLst>
                      <a:ext uri="{FF2B5EF4-FFF2-40B4-BE49-F238E27FC236}">
                        <a16:creationId xmlns:a16="http://schemas.microsoft.com/office/drawing/2014/main" id="{4B393A76-FDEE-40F0-850D-A16F8CE9336C}"/>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9" name="Oval 39">
                    <a:extLst>
                      <a:ext uri="{FF2B5EF4-FFF2-40B4-BE49-F238E27FC236}">
                        <a16:creationId xmlns:a16="http://schemas.microsoft.com/office/drawing/2014/main" id="{973A7F07-0AE4-4757-A3CE-911E1396517C}"/>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80" name="Oval 40">
                    <a:extLst>
                      <a:ext uri="{FF2B5EF4-FFF2-40B4-BE49-F238E27FC236}">
                        <a16:creationId xmlns:a16="http://schemas.microsoft.com/office/drawing/2014/main" id="{0BFEC75C-F904-47C8-BBE1-CC7AA96EC21C}"/>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43070" name="Group 41">
                  <a:extLst>
                    <a:ext uri="{FF2B5EF4-FFF2-40B4-BE49-F238E27FC236}">
                      <a16:creationId xmlns:a16="http://schemas.microsoft.com/office/drawing/2014/main" id="{B00443D5-FEFF-4DDE-B92D-44D120E3704F}"/>
                    </a:ext>
                  </a:extLst>
                </p:cNvPr>
                <p:cNvGrpSpPr>
                  <a:grpSpLocks/>
                </p:cNvGrpSpPr>
                <p:nvPr/>
              </p:nvGrpSpPr>
              <p:grpSpPr bwMode="auto">
                <a:xfrm flipH="1">
                  <a:off x="5070" y="3356"/>
                  <a:ext cx="283" cy="221"/>
                  <a:chOff x="4580" y="3353"/>
                  <a:chExt cx="283" cy="221"/>
                </a:xfrm>
              </p:grpSpPr>
              <p:sp>
                <p:nvSpPr>
                  <p:cNvPr id="43071" name="Oval 42">
                    <a:extLst>
                      <a:ext uri="{FF2B5EF4-FFF2-40B4-BE49-F238E27FC236}">
                        <a16:creationId xmlns:a16="http://schemas.microsoft.com/office/drawing/2014/main" id="{98730D50-1F86-43D8-AD7F-1C16392A2D77}"/>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2" name="Oval 43">
                    <a:extLst>
                      <a:ext uri="{FF2B5EF4-FFF2-40B4-BE49-F238E27FC236}">
                        <a16:creationId xmlns:a16="http://schemas.microsoft.com/office/drawing/2014/main" id="{96E8F218-10A9-45AA-90C4-1CEA3B18688F}"/>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3" name="Oval 44">
                    <a:extLst>
                      <a:ext uri="{FF2B5EF4-FFF2-40B4-BE49-F238E27FC236}">
                        <a16:creationId xmlns:a16="http://schemas.microsoft.com/office/drawing/2014/main" id="{7F31E928-BE40-4E4A-A563-79A94FC126D9}"/>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4" name="Oval 45">
                    <a:extLst>
                      <a:ext uri="{FF2B5EF4-FFF2-40B4-BE49-F238E27FC236}">
                        <a16:creationId xmlns:a16="http://schemas.microsoft.com/office/drawing/2014/main" id="{B4FFFA74-1C21-4FCD-A001-BD34ED432293}"/>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75" name="Oval 46">
                    <a:extLst>
                      <a:ext uri="{FF2B5EF4-FFF2-40B4-BE49-F238E27FC236}">
                        <a16:creationId xmlns:a16="http://schemas.microsoft.com/office/drawing/2014/main" id="{A85B50A7-B614-4B1D-9667-AE9BBE6B85B7}"/>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43064" name="Text Box 47">
                <a:extLst>
                  <a:ext uri="{FF2B5EF4-FFF2-40B4-BE49-F238E27FC236}">
                    <a16:creationId xmlns:a16="http://schemas.microsoft.com/office/drawing/2014/main" id="{9A449833-ECC8-4F00-AD07-EC52570C3C2F}"/>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43065" name="Text Box 48">
                <a:extLst>
                  <a:ext uri="{FF2B5EF4-FFF2-40B4-BE49-F238E27FC236}">
                    <a16:creationId xmlns:a16="http://schemas.microsoft.com/office/drawing/2014/main" id="{F0A985EC-AAF5-40C1-82CA-8C10D1F72C6E}"/>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43051" name="Group 49">
              <a:extLst>
                <a:ext uri="{FF2B5EF4-FFF2-40B4-BE49-F238E27FC236}">
                  <a16:creationId xmlns:a16="http://schemas.microsoft.com/office/drawing/2014/main" id="{6E0DAD5E-529A-49EA-9FBD-353BF378DB41}"/>
                </a:ext>
              </a:extLst>
            </p:cNvPr>
            <p:cNvGrpSpPr>
              <a:grpSpLocks/>
            </p:cNvGrpSpPr>
            <p:nvPr/>
          </p:nvGrpSpPr>
          <p:grpSpPr bwMode="auto">
            <a:xfrm>
              <a:off x="3261" y="1027"/>
              <a:ext cx="1318" cy="3233"/>
              <a:chOff x="3302" y="1003"/>
              <a:chExt cx="1277" cy="3197"/>
            </a:xfrm>
          </p:grpSpPr>
          <p:grpSp>
            <p:nvGrpSpPr>
              <p:cNvPr id="43052" name="Group 50">
                <a:extLst>
                  <a:ext uri="{FF2B5EF4-FFF2-40B4-BE49-F238E27FC236}">
                    <a16:creationId xmlns:a16="http://schemas.microsoft.com/office/drawing/2014/main" id="{39CB1E1F-BDED-45A2-AA45-AAF97751F462}"/>
                  </a:ext>
                </a:extLst>
              </p:cNvPr>
              <p:cNvGrpSpPr>
                <a:grpSpLocks/>
              </p:cNvGrpSpPr>
              <p:nvPr/>
            </p:nvGrpSpPr>
            <p:grpSpPr bwMode="auto">
              <a:xfrm>
                <a:off x="3302" y="1003"/>
                <a:ext cx="1277" cy="3197"/>
                <a:chOff x="3302" y="1003"/>
                <a:chExt cx="1277" cy="3197"/>
              </a:xfrm>
            </p:grpSpPr>
            <p:grpSp>
              <p:nvGrpSpPr>
                <p:cNvPr id="43054" name="Group 51">
                  <a:extLst>
                    <a:ext uri="{FF2B5EF4-FFF2-40B4-BE49-F238E27FC236}">
                      <a16:creationId xmlns:a16="http://schemas.microsoft.com/office/drawing/2014/main" id="{8A8FE483-EFAD-4EE2-B95E-CD9EC1EE0324}"/>
                    </a:ext>
                  </a:extLst>
                </p:cNvPr>
                <p:cNvGrpSpPr>
                  <a:grpSpLocks/>
                </p:cNvGrpSpPr>
                <p:nvPr/>
              </p:nvGrpSpPr>
              <p:grpSpPr bwMode="auto">
                <a:xfrm>
                  <a:off x="3302" y="1003"/>
                  <a:ext cx="1277" cy="3197"/>
                  <a:chOff x="3302" y="1003"/>
                  <a:chExt cx="1277" cy="3197"/>
                </a:xfrm>
              </p:grpSpPr>
              <p:grpSp>
                <p:nvGrpSpPr>
                  <p:cNvPr id="43056" name="Group 52">
                    <a:extLst>
                      <a:ext uri="{FF2B5EF4-FFF2-40B4-BE49-F238E27FC236}">
                        <a16:creationId xmlns:a16="http://schemas.microsoft.com/office/drawing/2014/main" id="{019385CD-2A38-4420-B074-F923A88CC371}"/>
                      </a:ext>
                    </a:extLst>
                  </p:cNvPr>
                  <p:cNvGrpSpPr>
                    <a:grpSpLocks/>
                  </p:cNvGrpSpPr>
                  <p:nvPr/>
                </p:nvGrpSpPr>
                <p:grpSpPr bwMode="auto">
                  <a:xfrm>
                    <a:off x="3302" y="1003"/>
                    <a:ext cx="1206" cy="3197"/>
                    <a:chOff x="3302" y="1003"/>
                    <a:chExt cx="1206" cy="3197"/>
                  </a:xfrm>
                </p:grpSpPr>
                <p:grpSp>
                  <p:nvGrpSpPr>
                    <p:cNvPr id="43058" name="Group 53">
                      <a:extLst>
                        <a:ext uri="{FF2B5EF4-FFF2-40B4-BE49-F238E27FC236}">
                          <a16:creationId xmlns:a16="http://schemas.microsoft.com/office/drawing/2014/main" id="{44AA865A-FCFA-44C9-800D-BCCBEF2369BE}"/>
                        </a:ext>
                      </a:extLst>
                    </p:cNvPr>
                    <p:cNvGrpSpPr>
                      <a:grpSpLocks/>
                    </p:cNvGrpSpPr>
                    <p:nvPr/>
                  </p:nvGrpSpPr>
                  <p:grpSpPr bwMode="auto">
                    <a:xfrm>
                      <a:off x="3389" y="1003"/>
                      <a:ext cx="939" cy="3197"/>
                      <a:chOff x="3389" y="1003"/>
                      <a:chExt cx="939" cy="3197"/>
                    </a:xfrm>
                  </p:grpSpPr>
                  <p:pic>
                    <p:nvPicPr>
                      <p:cNvPr id="43061" name="Picture 54" descr="SwadisthanaChakraChartjpeg-96Kb">
                        <a:extLst>
                          <a:ext uri="{FF2B5EF4-FFF2-40B4-BE49-F238E27FC236}">
                            <a16:creationId xmlns:a16="http://schemas.microsoft.com/office/drawing/2014/main" id="{7CA1343F-C03A-4A86-A700-5100860613D5}"/>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2" name="Freeform 55">
                        <a:extLst>
                          <a:ext uri="{FF2B5EF4-FFF2-40B4-BE49-F238E27FC236}">
                            <a16:creationId xmlns:a16="http://schemas.microsoft.com/office/drawing/2014/main" id="{682E74D2-BAF1-4C54-A047-2EF0AFCFB08C}"/>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43059" name="Freeform 56">
                      <a:extLst>
                        <a:ext uri="{FF2B5EF4-FFF2-40B4-BE49-F238E27FC236}">
                          <a16:creationId xmlns:a16="http://schemas.microsoft.com/office/drawing/2014/main" id="{F72F44C2-61A3-44DC-80D0-F4BBA468D1CC}"/>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43060" name="Freeform 57">
                      <a:extLst>
                        <a:ext uri="{FF2B5EF4-FFF2-40B4-BE49-F238E27FC236}">
                          <a16:creationId xmlns:a16="http://schemas.microsoft.com/office/drawing/2014/main" id="{E725F49D-A759-489A-BEAC-D8DD9FC825C4}"/>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43057" name="Oval 58">
                    <a:extLst>
                      <a:ext uri="{FF2B5EF4-FFF2-40B4-BE49-F238E27FC236}">
                        <a16:creationId xmlns:a16="http://schemas.microsoft.com/office/drawing/2014/main" id="{79AACACF-6758-4596-9AE8-25FF4A7863E0}"/>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43055" name="Freeform 59">
                  <a:extLst>
                    <a:ext uri="{FF2B5EF4-FFF2-40B4-BE49-F238E27FC236}">
                      <a16:creationId xmlns:a16="http://schemas.microsoft.com/office/drawing/2014/main" id="{130EC9EB-DEEF-409D-8779-D2E9A7994E24}"/>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3053" name="Freeform 60">
                <a:extLst>
                  <a:ext uri="{FF2B5EF4-FFF2-40B4-BE49-F238E27FC236}">
                    <a16:creationId xmlns:a16="http://schemas.microsoft.com/office/drawing/2014/main" id="{1A1726FD-3E6D-4CA7-A91E-9DEACFB2DD6B}"/>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43011" name="Text Box 61">
            <a:extLst>
              <a:ext uri="{FF2B5EF4-FFF2-40B4-BE49-F238E27FC236}">
                <a16:creationId xmlns:a16="http://schemas.microsoft.com/office/drawing/2014/main" id="{92F74348-4472-4D64-872C-C5029712AD81}"/>
              </a:ext>
            </a:extLst>
          </p:cNvPr>
          <p:cNvSpPr txBox="1">
            <a:spLocks noChangeArrowheads="1"/>
          </p:cNvSpPr>
          <p:nvPr/>
        </p:nvSpPr>
        <p:spPr bwMode="auto">
          <a:xfrm>
            <a:off x="152400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Void </a:t>
            </a:r>
            <a:r>
              <a:rPr lang="en-AU" altLang="en-US" sz="1800">
                <a:solidFill>
                  <a:schemeClr val="bg1"/>
                </a:solidFill>
              </a:rPr>
              <a:t>(combination </a:t>
            </a:r>
            <a:r>
              <a:rPr lang="en-US" altLang="en-US" sz="1800">
                <a:solidFill>
                  <a:srgbClr val="FFFFFF"/>
                </a:solidFill>
              </a:rPr>
              <a:t>Swadisthana &amp; Nahbi)</a:t>
            </a:r>
            <a:endParaRPr lang="en-US" altLang="en-US">
              <a:solidFill>
                <a:schemeClr val="bg1"/>
              </a:solidFill>
              <a:latin typeface="Arial Rounded MT Bold" panose="020F0704030504030204" pitchFamily="34" charset="0"/>
            </a:endParaRPr>
          </a:p>
        </p:txBody>
      </p:sp>
      <p:sp>
        <p:nvSpPr>
          <p:cNvPr id="43012" name="Oval 62">
            <a:extLst>
              <a:ext uri="{FF2B5EF4-FFF2-40B4-BE49-F238E27FC236}">
                <a16:creationId xmlns:a16="http://schemas.microsoft.com/office/drawing/2014/main" id="{278314D8-5347-447E-ADE9-BEFBB6F8CAA6}"/>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13" name="Oval 63">
            <a:extLst>
              <a:ext uri="{FF2B5EF4-FFF2-40B4-BE49-F238E27FC236}">
                <a16:creationId xmlns:a16="http://schemas.microsoft.com/office/drawing/2014/main" id="{C15AC95F-57FD-4EDC-9375-97AD00964958}"/>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14" name="Oval 64">
            <a:extLst>
              <a:ext uri="{FF2B5EF4-FFF2-40B4-BE49-F238E27FC236}">
                <a16:creationId xmlns:a16="http://schemas.microsoft.com/office/drawing/2014/main" id="{6071F548-C3B4-4945-A395-8FE8A4219E2D}"/>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15" name="Oval 65">
            <a:extLst>
              <a:ext uri="{FF2B5EF4-FFF2-40B4-BE49-F238E27FC236}">
                <a16:creationId xmlns:a16="http://schemas.microsoft.com/office/drawing/2014/main" id="{018B32A8-8C29-487A-951F-62F4CEB71D20}"/>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16" name="Oval 66">
            <a:extLst>
              <a:ext uri="{FF2B5EF4-FFF2-40B4-BE49-F238E27FC236}">
                <a16:creationId xmlns:a16="http://schemas.microsoft.com/office/drawing/2014/main" id="{028F711A-EB3C-4847-9AB7-C8AC4762E639}"/>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17" name="Oval 67">
            <a:extLst>
              <a:ext uri="{FF2B5EF4-FFF2-40B4-BE49-F238E27FC236}">
                <a16:creationId xmlns:a16="http://schemas.microsoft.com/office/drawing/2014/main" id="{46BAD437-5036-488F-BE23-6025EA4B061A}"/>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18" name="AutoShape 68">
            <a:extLst>
              <a:ext uri="{FF2B5EF4-FFF2-40B4-BE49-F238E27FC236}">
                <a16:creationId xmlns:a16="http://schemas.microsoft.com/office/drawing/2014/main" id="{26DB5BAE-C4E0-4387-98D2-E8206739682B}"/>
              </a:ext>
            </a:extLst>
          </p:cNvPr>
          <p:cNvSpPr>
            <a:spLocks noChangeArrowheads="1"/>
          </p:cNvSpPr>
          <p:nvPr/>
        </p:nvSpPr>
        <p:spPr bwMode="auto">
          <a:xfrm>
            <a:off x="1927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19" name="AutoShape 69">
            <a:extLst>
              <a:ext uri="{FF2B5EF4-FFF2-40B4-BE49-F238E27FC236}">
                <a16:creationId xmlns:a16="http://schemas.microsoft.com/office/drawing/2014/main" id="{11B48ED1-0566-4607-96D7-0C7E917C4211}"/>
              </a:ext>
            </a:extLst>
          </p:cNvPr>
          <p:cNvSpPr>
            <a:spLocks noChangeArrowheads="1"/>
          </p:cNvSpPr>
          <p:nvPr/>
        </p:nvSpPr>
        <p:spPr bwMode="auto">
          <a:xfrm>
            <a:off x="1739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0" name="AutoShape 70">
            <a:extLst>
              <a:ext uri="{FF2B5EF4-FFF2-40B4-BE49-F238E27FC236}">
                <a16:creationId xmlns:a16="http://schemas.microsoft.com/office/drawing/2014/main" id="{9FCD7423-89DC-45B8-945B-F1045346F9E9}"/>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1" name="AutoShape 71">
            <a:extLst>
              <a:ext uri="{FF2B5EF4-FFF2-40B4-BE49-F238E27FC236}">
                <a16:creationId xmlns:a16="http://schemas.microsoft.com/office/drawing/2014/main" id="{41308FA5-3DB8-4418-916E-1BD8245E743B}"/>
              </a:ext>
            </a:extLst>
          </p:cNvPr>
          <p:cNvSpPr>
            <a:spLocks noChangeArrowheads="1"/>
          </p:cNvSpPr>
          <p:nvPr/>
        </p:nvSpPr>
        <p:spPr bwMode="auto">
          <a:xfrm>
            <a:off x="4535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2" name="AutoShape 72">
            <a:extLst>
              <a:ext uri="{FF2B5EF4-FFF2-40B4-BE49-F238E27FC236}">
                <a16:creationId xmlns:a16="http://schemas.microsoft.com/office/drawing/2014/main" id="{034D5885-44A9-4BBF-986B-0CB5A613F562}"/>
              </a:ext>
            </a:extLst>
          </p:cNvPr>
          <p:cNvSpPr>
            <a:spLocks noChangeArrowheads="1"/>
          </p:cNvSpPr>
          <p:nvPr/>
        </p:nvSpPr>
        <p:spPr bwMode="auto">
          <a:xfrm>
            <a:off x="3571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3" name="AutoShape 73">
            <a:extLst>
              <a:ext uri="{FF2B5EF4-FFF2-40B4-BE49-F238E27FC236}">
                <a16:creationId xmlns:a16="http://schemas.microsoft.com/office/drawing/2014/main" id="{73CE4991-6D55-4394-8401-5464A7F11C26}"/>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4" name="AutoShape 74">
            <a:extLst>
              <a:ext uri="{FF2B5EF4-FFF2-40B4-BE49-F238E27FC236}">
                <a16:creationId xmlns:a16="http://schemas.microsoft.com/office/drawing/2014/main" id="{5EE198A5-B55D-4F74-A1D6-0044A3C11C57}"/>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5" name="Line 75">
            <a:extLst>
              <a:ext uri="{FF2B5EF4-FFF2-40B4-BE49-F238E27FC236}">
                <a16:creationId xmlns:a16="http://schemas.microsoft.com/office/drawing/2014/main" id="{C85EA6DA-7A25-49D9-B18F-3B69DE172274}"/>
              </a:ext>
            </a:extLst>
          </p:cNvPr>
          <p:cNvSpPr>
            <a:spLocks noChangeShapeType="1"/>
          </p:cNvSpPr>
          <p:nvPr/>
        </p:nvSpPr>
        <p:spPr bwMode="auto">
          <a:xfrm>
            <a:off x="5313363" y="4519613"/>
            <a:ext cx="1808162" cy="11112"/>
          </a:xfrm>
          <a:prstGeom prst="line">
            <a:avLst/>
          </a:prstGeom>
          <a:noFill/>
          <a:ln w="50800" cap="rnd">
            <a:solidFill>
              <a:srgbClr val="339966"/>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43026" name="Oval 76">
            <a:extLst>
              <a:ext uri="{FF2B5EF4-FFF2-40B4-BE49-F238E27FC236}">
                <a16:creationId xmlns:a16="http://schemas.microsoft.com/office/drawing/2014/main" id="{6350FDF5-8E1B-4C12-95F7-961CAB7BE06F}"/>
              </a:ext>
            </a:extLst>
          </p:cNvPr>
          <p:cNvSpPr>
            <a:spLocks noChangeArrowheads="1"/>
          </p:cNvSpPr>
          <p:nvPr/>
        </p:nvSpPr>
        <p:spPr bwMode="auto">
          <a:xfrm>
            <a:off x="6931025" y="4173538"/>
            <a:ext cx="688975" cy="688975"/>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27" name="Oval 77">
            <a:extLst>
              <a:ext uri="{FF2B5EF4-FFF2-40B4-BE49-F238E27FC236}">
                <a16:creationId xmlns:a16="http://schemas.microsoft.com/office/drawing/2014/main" id="{77314EA4-057A-40B3-A87F-35640CFB34C0}"/>
              </a:ext>
            </a:extLst>
          </p:cNvPr>
          <p:cNvSpPr>
            <a:spLocks noChangeArrowheads="1"/>
          </p:cNvSpPr>
          <p:nvPr/>
        </p:nvSpPr>
        <p:spPr bwMode="auto">
          <a:xfrm>
            <a:off x="3824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3028" name="Oval 79">
            <a:extLst>
              <a:ext uri="{FF2B5EF4-FFF2-40B4-BE49-F238E27FC236}">
                <a16:creationId xmlns:a16="http://schemas.microsoft.com/office/drawing/2014/main" id="{38ED3E7D-77E8-4912-855C-E3B83A313C03}"/>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29" name="Oval 80">
            <a:extLst>
              <a:ext uri="{FF2B5EF4-FFF2-40B4-BE49-F238E27FC236}">
                <a16:creationId xmlns:a16="http://schemas.microsoft.com/office/drawing/2014/main" id="{A3CAFB8B-062A-46BC-B4FD-3DFF28F3C238}"/>
              </a:ext>
            </a:extLst>
          </p:cNvPr>
          <p:cNvSpPr>
            <a:spLocks noChangeArrowheads="1"/>
          </p:cNvSpPr>
          <p:nvPr/>
        </p:nvSpPr>
        <p:spPr bwMode="auto">
          <a:xfrm>
            <a:off x="3954463" y="43942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30" name="Oval 81">
            <a:extLst>
              <a:ext uri="{FF2B5EF4-FFF2-40B4-BE49-F238E27FC236}">
                <a16:creationId xmlns:a16="http://schemas.microsoft.com/office/drawing/2014/main" id="{233F6C35-E91E-42E4-BC03-9AF2AFAFF029}"/>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31" name="Oval 86">
            <a:extLst>
              <a:ext uri="{FF2B5EF4-FFF2-40B4-BE49-F238E27FC236}">
                <a16:creationId xmlns:a16="http://schemas.microsoft.com/office/drawing/2014/main" id="{92AA8963-7631-40D1-9E12-2AD9BEC8CF50}"/>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32" name="AutoShape 87">
            <a:extLst>
              <a:ext uri="{FF2B5EF4-FFF2-40B4-BE49-F238E27FC236}">
                <a16:creationId xmlns:a16="http://schemas.microsoft.com/office/drawing/2014/main" id="{194565F4-B7D6-45C6-8416-AA593DCA61EE}"/>
              </a:ext>
            </a:extLst>
          </p:cNvPr>
          <p:cNvSpPr>
            <a:spLocks noChangeArrowheads="1"/>
          </p:cNvSpPr>
          <p:nvPr/>
        </p:nvSpPr>
        <p:spPr bwMode="auto">
          <a:xfrm>
            <a:off x="7753350" y="4224338"/>
            <a:ext cx="917575"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Solar</a:t>
            </a:r>
          </a:p>
          <a:p>
            <a:pPr eaLnBrk="1" hangingPunct="1">
              <a:spcBef>
                <a:spcPct val="0"/>
              </a:spcBef>
              <a:buFontTx/>
              <a:buNone/>
            </a:pPr>
            <a:r>
              <a:rPr lang="en-US" altLang="en-US" sz="1800" b="1"/>
              <a:t>Plexus</a:t>
            </a:r>
          </a:p>
        </p:txBody>
      </p:sp>
      <p:sp>
        <p:nvSpPr>
          <p:cNvPr id="43033" name="Oval 89">
            <a:extLst>
              <a:ext uri="{FF2B5EF4-FFF2-40B4-BE49-F238E27FC236}">
                <a16:creationId xmlns:a16="http://schemas.microsoft.com/office/drawing/2014/main" id="{E1E8B646-300D-4CBE-B370-6349C472AB30}"/>
              </a:ext>
            </a:extLst>
          </p:cNvPr>
          <p:cNvSpPr>
            <a:spLocks noChangeArrowheads="1"/>
          </p:cNvSpPr>
          <p:nvPr/>
        </p:nvSpPr>
        <p:spPr bwMode="auto">
          <a:xfrm>
            <a:off x="8880475" y="2495550"/>
            <a:ext cx="388938" cy="419100"/>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34" name="Oval 78">
            <a:extLst>
              <a:ext uri="{FF2B5EF4-FFF2-40B4-BE49-F238E27FC236}">
                <a16:creationId xmlns:a16="http://schemas.microsoft.com/office/drawing/2014/main" id="{6F1CE942-DA0C-466F-AD3F-2E48C206A732}"/>
              </a:ext>
            </a:extLst>
          </p:cNvPr>
          <p:cNvSpPr>
            <a:spLocks noChangeArrowheads="1"/>
          </p:cNvSpPr>
          <p:nvPr/>
        </p:nvSpPr>
        <p:spPr bwMode="auto">
          <a:xfrm>
            <a:off x="8993188" y="2617788"/>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35" name="Oval 90">
            <a:extLst>
              <a:ext uri="{FF2B5EF4-FFF2-40B4-BE49-F238E27FC236}">
                <a16:creationId xmlns:a16="http://schemas.microsoft.com/office/drawing/2014/main" id="{02EFD712-B885-40E2-A397-23EE4BE9759D}"/>
              </a:ext>
            </a:extLst>
          </p:cNvPr>
          <p:cNvSpPr>
            <a:spLocks noChangeArrowheads="1"/>
          </p:cNvSpPr>
          <p:nvPr/>
        </p:nvSpPr>
        <p:spPr bwMode="auto">
          <a:xfrm>
            <a:off x="9526588" y="2486025"/>
            <a:ext cx="388937" cy="419100"/>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36" name="Oval 91">
            <a:extLst>
              <a:ext uri="{FF2B5EF4-FFF2-40B4-BE49-F238E27FC236}">
                <a16:creationId xmlns:a16="http://schemas.microsoft.com/office/drawing/2014/main" id="{2F5F7A84-4661-4B81-BE43-19A1E72852AC}"/>
              </a:ext>
            </a:extLst>
          </p:cNvPr>
          <p:cNvSpPr>
            <a:spLocks noChangeArrowheads="1"/>
          </p:cNvSpPr>
          <p:nvPr/>
        </p:nvSpPr>
        <p:spPr bwMode="auto">
          <a:xfrm>
            <a:off x="9639300" y="2608263"/>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37" name="Oval 92">
            <a:extLst>
              <a:ext uri="{FF2B5EF4-FFF2-40B4-BE49-F238E27FC236}">
                <a16:creationId xmlns:a16="http://schemas.microsoft.com/office/drawing/2014/main" id="{F5F841EF-9F1C-4944-B4D0-3BC1603BEC81}"/>
              </a:ext>
            </a:extLst>
          </p:cNvPr>
          <p:cNvSpPr>
            <a:spLocks noChangeArrowheads="1"/>
          </p:cNvSpPr>
          <p:nvPr/>
        </p:nvSpPr>
        <p:spPr bwMode="auto">
          <a:xfrm>
            <a:off x="8840788" y="4702175"/>
            <a:ext cx="388937" cy="419100"/>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38" name="Oval 93">
            <a:extLst>
              <a:ext uri="{FF2B5EF4-FFF2-40B4-BE49-F238E27FC236}">
                <a16:creationId xmlns:a16="http://schemas.microsoft.com/office/drawing/2014/main" id="{0AC1FB86-4936-40E9-9079-5A9C0DE48995}"/>
              </a:ext>
            </a:extLst>
          </p:cNvPr>
          <p:cNvSpPr>
            <a:spLocks noChangeArrowheads="1"/>
          </p:cNvSpPr>
          <p:nvPr/>
        </p:nvSpPr>
        <p:spPr bwMode="auto">
          <a:xfrm>
            <a:off x="8953500" y="4824413"/>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39" name="Oval 94">
            <a:extLst>
              <a:ext uri="{FF2B5EF4-FFF2-40B4-BE49-F238E27FC236}">
                <a16:creationId xmlns:a16="http://schemas.microsoft.com/office/drawing/2014/main" id="{DC783BF5-0E33-4420-A991-A478ABEFF4AB}"/>
              </a:ext>
            </a:extLst>
          </p:cNvPr>
          <p:cNvSpPr>
            <a:spLocks noChangeArrowheads="1"/>
          </p:cNvSpPr>
          <p:nvPr/>
        </p:nvSpPr>
        <p:spPr bwMode="auto">
          <a:xfrm>
            <a:off x="9596438" y="4732338"/>
            <a:ext cx="388937" cy="419100"/>
          </a:xfrm>
          <a:prstGeom prst="ellipse">
            <a:avLst/>
          </a:prstGeom>
          <a:solidFill>
            <a:srgbClr val="339966"/>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3040" name="Oval 95">
            <a:extLst>
              <a:ext uri="{FF2B5EF4-FFF2-40B4-BE49-F238E27FC236}">
                <a16:creationId xmlns:a16="http://schemas.microsoft.com/office/drawing/2014/main" id="{D750FAAB-B667-4AEA-8F84-2EA663A75858}"/>
              </a:ext>
            </a:extLst>
          </p:cNvPr>
          <p:cNvSpPr>
            <a:spLocks noChangeArrowheads="1"/>
          </p:cNvSpPr>
          <p:nvPr/>
        </p:nvSpPr>
        <p:spPr bwMode="auto">
          <a:xfrm>
            <a:off x="9709150" y="4854575"/>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41" name="Oval 96">
            <a:extLst>
              <a:ext uri="{FF2B5EF4-FFF2-40B4-BE49-F238E27FC236}">
                <a16:creationId xmlns:a16="http://schemas.microsoft.com/office/drawing/2014/main" id="{5D5CBE14-BF01-4B6F-A56B-00187430A51A}"/>
              </a:ext>
            </a:extLst>
          </p:cNvPr>
          <p:cNvSpPr>
            <a:spLocks noChangeArrowheads="1"/>
          </p:cNvSpPr>
          <p:nvPr/>
        </p:nvSpPr>
        <p:spPr bwMode="auto">
          <a:xfrm>
            <a:off x="7183438" y="4437063"/>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3042" name="Oval 97">
            <a:extLst>
              <a:ext uri="{FF2B5EF4-FFF2-40B4-BE49-F238E27FC236}">
                <a16:creationId xmlns:a16="http://schemas.microsoft.com/office/drawing/2014/main" id="{65B754BB-7629-469E-9530-9BC149CE66AC}"/>
              </a:ext>
            </a:extLst>
          </p:cNvPr>
          <p:cNvSpPr>
            <a:spLocks noChangeArrowheads="1"/>
          </p:cNvSpPr>
          <p:nvPr/>
        </p:nvSpPr>
        <p:spPr bwMode="auto">
          <a:xfrm>
            <a:off x="3943350" y="2763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A35B905-1111-42BD-9A6E-7AA3812F5446}"/>
              </a:ext>
            </a:extLst>
          </p:cNvPr>
          <p:cNvSpPr>
            <a:spLocks noChangeArrowheads="1"/>
          </p:cNvSpPr>
          <p:nvPr/>
        </p:nvSpPr>
        <p:spPr bwMode="auto">
          <a:xfrm>
            <a:off x="1524000" y="-14288"/>
            <a:ext cx="9144000" cy="68580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4035" name="AutoShape 4">
            <a:extLst>
              <a:ext uri="{FF2B5EF4-FFF2-40B4-BE49-F238E27FC236}">
                <a16:creationId xmlns:a16="http://schemas.microsoft.com/office/drawing/2014/main" id="{F636E445-C094-4058-A25D-2DDBAB7C624D}"/>
              </a:ext>
            </a:extLst>
          </p:cNvPr>
          <p:cNvSpPr>
            <a:spLocks noChangeArrowheads="1"/>
          </p:cNvSpPr>
          <p:nvPr/>
        </p:nvSpPr>
        <p:spPr bwMode="auto">
          <a:xfrm>
            <a:off x="3489325" y="5130800"/>
            <a:ext cx="117157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88122" name="Group 58">
            <a:extLst>
              <a:ext uri="{FF2B5EF4-FFF2-40B4-BE49-F238E27FC236}">
                <a16:creationId xmlns:a16="http://schemas.microsoft.com/office/drawing/2014/main" id="{8C5CF832-03EF-41D9-89AE-E54A8F01DADC}"/>
              </a:ext>
            </a:extLst>
          </p:cNvPr>
          <p:cNvGraphicFramePr>
            <a:graphicFrameLocks noGrp="1"/>
          </p:cNvGraphicFramePr>
          <p:nvPr>
            <p:ph/>
          </p:nvPr>
        </p:nvGraphicFramePr>
        <p:xfrm>
          <a:off x="1895475" y="1081088"/>
          <a:ext cx="8345488" cy="2627312"/>
        </p:xfrm>
        <a:graphic>
          <a:graphicData uri="http://schemas.openxmlformats.org/drawingml/2006/table">
            <a:tbl>
              <a:tblPr/>
              <a:tblGrid>
                <a:gridCol w="1739900">
                  <a:extLst>
                    <a:ext uri="{9D8B030D-6E8A-4147-A177-3AD203B41FA5}">
                      <a16:colId xmlns:a16="http://schemas.microsoft.com/office/drawing/2014/main" val="20000"/>
                    </a:ext>
                  </a:extLst>
                </a:gridCol>
                <a:gridCol w="6605588">
                  <a:extLst>
                    <a:ext uri="{9D8B030D-6E8A-4147-A177-3AD203B41FA5}">
                      <a16:colId xmlns:a16="http://schemas.microsoft.com/office/drawing/2014/main" val="20001"/>
                    </a:ext>
                  </a:extLst>
                </a:gridCol>
              </a:tblGrid>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Green</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Water</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Thursday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Self mastery (guru principle)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Abdominal 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bl>
          </a:graphicData>
        </a:graphic>
      </p:graphicFrame>
      <p:sp>
        <p:nvSpPr>
          <p:cNvPr id="44056" name="AutoShape 52">
            <a:extLst>
              <a:ext uri="{FF2B5EF4-FFF2-40B4-BE49-F238E27FC236}">
                <a16:creationId xmlns:a16="http://schemas.microsoft.com/office/drawing/2014/main" id="{222F89B7-478B-48D1-B094-8840B0DE9C2F}"/>
              </a:ext>
            </a:extLst>
          </p:cNvPr>
          <p:cNvSpPr>
            <a:spLocks noChangeArrowheads="1"/>
          </p:cNvSpPr>
          <p:nvPr/>
        </p:nvSpPr>
        <p:spPr bwMode="auto">
          <a:xfrm>
            <a:off x="3489325" y="5130800"/>
            <a:ext cx="117157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44057" name="AutoShape 53">
            <a:extLst>
              <a:ext uri="{FF2B5EF4-FFF2-40B4-BE49-F238E27FC236}">
                <a16:creationId xmlns:a16="http://schemas.microsoft.com/office/drawing/2014/main" id="{98127333-2ED1-4F13-8F89-82C6FE587850}"/>
              </a:ext>
            </a:extLst>
          </p:cNvPr>
          <p:cNvSpPr>
            <a:spLocks noChangeArrowheads="1"/>
          </p:cNvSpPr>
          <p:nvPr/>
        </p:nvSpPr>
        <p:spPr bwMode="auto">
          <a:xfrm>
            <a:off x="2554288" y="4973638"/>
            <a:ext cx="6977062" cy="839787"/>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rPr>
              <a:t>“Everything is within you. As soon as the light </a:t>
            </a:r>
          </a:p>
          <a:p>
            <a:pPr algn="ctr" eaLnBrk="1" hangingPunct="1">
              <a:spcBef>
                <a:spcPct val="0"/>
              </a:spcBef>
              <a:buFontTx/>
              <a:buNone/>
            </a:pPr>
            <a:r>
              <a:rPr lang="en-US" altLang="en-US" sz="1800" b="1" i="1">
                <a:solidFill>
                  <a:srgbClr val="FFFFFF"/>
                </a:solidFill>
              </a:rPr>
              <a:t>comes, you can see everything.”</a:t>
            </a:r>
            <a:endParaRPr lang="en-US" altLang="en-US" sz="2800" b="1">
              <a:solidFill>
                <a:srgbClr val="FFFFFF"/>
              </a:solidFill>
            </a:endParaRPr>
          </a:p>
          <a:p>
            <a:pPr eaLnBrk="1" hangingPunct="1">
              <a:spcBef>
                <a:spcPct val="0"/>
              </a:spcBef>
              <a:buFontTx/>
              <a:buNone/>
            </a:pPr>
            <a:endParaRPr lang="en-US" altLang="en-US" sz="1800" b="1"/>
          </a:p>
        </p:txBody>
      </p:sp>
      <p:sp>
        <p:nvSpPr>
          <p:cNvPr id="44058" name="Text Box 59">
            <a:extLst>
              <a:ext uri="{FF2B5EF4-FFF2-40B4-BE49-F238E27FC236}">
                <a16:creationId xmlns:a16="http://schemas.microsoft.com/office/drawing/2014/main" id="{19B079DA-BC00-4E4E-92F8-71DD1A525BA3}"/>
              </a:ext>
            </a:extLst>
          </p:cNvPr>
          <p:cNvSpPr txBox="1">
            <a:spLocks noChangeArrowheads="1"/>
          </p:cNvSpPr>
          <p:nvPr/>
        </p:nvSpPr>
        <p:spPr bwMode="auto">
          <a:xfrm>
            <a:off x="152400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Void </a:t>
            </a:r>
            <a:r>
              <a:rPr lang="en-AU" altLang="en-US" sz="1800">
                <a:solidFill>
                  <a:schemeClr val="bg1"/>
                </a:solidFill>
              </a:rPr>
              <a:t>(combination </a:t>
            </a:r>
            <a:r>
              <a:rPr lang="en-US" altLang="en-US" sz="1800">
                <a:solidFill>
                  <a:srgbClr val="FFFFFF"/>
                </a:solidFill>
              </a:rPr>
              <a:t>Swadisthana &amp; Nahbi)</a:t>
            </a:r>
            <a:endParaRPr lang="en-US" altLang="en-US">
              <a:solidFill>
                <a:schemeClr val="bg1"/>
              </a:solidFill>
              <a:latin typeface="Arial Rounded MT Bold" panose="020F0704030504030204" pitchFamily="34" charset="0"/>
            </a:endParaRPr>
          </a:p>
        </p:txBody>
      </p:sp>
      <p:pic>
        <p:nvPicPr>
          <p:cNvPr id="44059" name="Picture 61" descr="SM 4-4A">
            <a:extLst>
              <a:ext uri="{FF2B5EF4-FFF2-40B4-BE49-F238E27FC236}">
                <a16:creationId xmlns:a16="http://schemas.microsoft.com/office/drawing/2014/main" id="{D408E7D3-E9E6-46FA-B1EE-491232B37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850" y="4740275"/>
            <a:ext cx="506413" cy="7715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a:extLst>
              <a:ext uri="{FF2B5EF4-FFF2-40B4-BE49-F238E27FC236}">
                <a16:creationId xmlns:a16="http://schemas.microsoft.com/office/drawing/2014/main" id="{EAF01E13-1477-42A5-9D5B-D36D369986A7}"/>
              </a:ext>
            </a:extLst>
          </p:cNvPr>
          <p:cNvGrpSpPr>
            <a:grpSpLocks/>
          </p:cNvGrpSpPr>
          <p:nvPr/>
        </p:nvGrpSpPr>
        <p:grpSpPr bwMode="auto">
          <a:xfrm>
            <a:off x="1524000" y="0"/>
            <a:ext cx="9144000" cy="6858000"/>
            <a:chOff x="0" y="0"/>
            <a:chExt cx="5760" cy="4320"/>
          </a:xfrm>
        </p:grpSpPr>
        <p:sp>
          <p:nvSpPr>
            <p:cNvPr id="45085" name="Rectangle 3">
              <a:extLst>
                <a:ext uri="{FF2B5EF4-FFF2-40B4-BE49-F238E27FC236}">
                  <a16:creationId xmlns:a16="http://schemas.microsoft.com/office/drawing/2014/main" id="{4BC39768-5F3F-4265-B43E-F45B151951AD}"/>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6" name="Rectangle 4">
              <a:extLst>
                <a:ext uri="{FF2B5EF4-FFF2-40B4-BE49-F238E27FC236}">
                  <a16:creationId xmlns:a16="http://schemas.microsoft.com/office/drawing/2014/main" id="{62002D58-D45D-4C96-9CBE-EADC5396B30B}"/>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7" name="Rectangle 5">
              <a:extLst>
                <a:ext uri="{FF2B5EF4-FFF2-40B4-BE49-F238E27FC236}">
                  <a16:creationId xmlns:a16="http://schemas.microsoft.com/office/drawing/2014/main" id="{39827CB9-6A8F-4637-A7B8-7B20D4AFFAD7}"/>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45088" name="Picture 6" descr="Chakra Chart with labels RGB transperent">
              <a:extLst>
                <a:ext uri="{FF2B5EF4-FFF2-40B4-BE49-F238E27FC236}">
                  <a16:creationId xmlns:a16="http://schemas.microsoft.com/office/drawing/2014/main" id="{C98F4886-C648-4DFB-832A-BF930663E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5089" name="Freeform 7">
              <a:extLst>
                <a:ext uri="{FF2B5EF4-FFF2-40B4-BE49-F238E27FC236}">
                  <a16:creationId xmlns:a16="http://schemas.microsoft.com/office/drawing/2014/main" id="{96EAA510-15E0-44F7-9BEE-888CD740D296}"/>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45090" name="Group 8">
              <a:extLst>
                <a:ext uri="{FF2B5EF4-FFF2-40B4-BE49-F238E27FC236}">
                  <a16:creationId xmlns:a16="http://schemas.microsoft.com/office/drawing/2014/main" id="{D2EAF16D-46FB-4DC9-8E5C-1F7E8D4D9D80}"/>
                </a:ext>
              </a:extLst>
            </p:cNvPr>
            <p:cNvGrpSpPr>
              <a:grpSpLocks/>
            </p:cNvGrpSpPr>
            <p:nvPr/>
          </p:nvGrpSpPr>
          <p:grpSpPr bwMode="auto">
            <a:xfrm>
              <a:off x="4580" y="3354"/>
              <a:ext cx="281" cy="215"/>
              <a:chOff x="4580" y="3354"/>
              <a:chExt cx="281" cy="215"/>
            </a:xfrm>
          </p:grpSpPr>
          <p:sp>
            <p:nvSpPr>
              <p:cNvPr id="45138" name="Oval 9">
                <a:extLst>
                  <a:ext uri="{FF2B5EF4-FFF2-40B4-BE49-F238E27FC236}">
                    <a16:creationId xmlns:a16="http://schemas.microsoft.com/office/drawing/2014/main" id="{70B61949-2816-47D1-AC55-9FCC67BA4BDF}"/>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9" name="Oval 10">
                <a:extLst>
                  <a:ext uri="{FF2B5EF4-FFF2-40B4-BE49-F238E27FC236}">
                    <a16:creationId xmlns:a16="http://schemas.microsoft.com/office/drawing/2014/main" id="{2301A462-985C-4E14-86F0-AA8894992BEE}"/>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40" name="Oval 11">
                <a:extLst>
                  <a:ext uri="{FF2B5EF4-FFF2-40B4-BE49-F238E27FC236}">
                    <a16:creationId xmlns:a16="http://schemas.microsoft.com/office/drawing/2014/main" id="{4CE8FD14-0ED9-4BBC-8048-EA299F788FE4}"/>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41" name="Oval 12">
                <a:extLst>
                  <a:ext uri="{FF2B5EF4-FFF2-40B4-BE49-F238E27FC236}">
                    <a16:creationId xmlns:a16="http://schemas.microsoft.com/office/drawing/2014/main" id="{B9D1A337-B008-48C1-9C42-A87368E33C3C}"/>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42" name="Oval 13">
                <a:extLst>
                  <a:ext uri="{FF2B5EF4-FFF2-40B4-BE49-F238E27FC236}">
                    <a16:creationId xmlns:a16="http://schemas.microsoft.com/office/drawing/2014/main" id="{089F6A43-C2D2-4C4C-82A8-D88E2234E13A}"/>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5091" name="Group 14">
              <a:extLst>
                <a:ext uri="{FF2B5EF4-FFF2-40B4-BE49-F238E27FC236}">
                  <a16:creationId xmlns:a16="http://schemas.microsoft.com/office/drawing/2014/main" id="{97C5C92C-FFB9-4EE8-8611-393898BD4364}"/>
                </a:ext>
              </a:extLst>
            </p:cNvPr>
            <p:cNvGrpSpPr>
              <a:grpSpLocks/>
            </p:cNvGrpSpPr>
            <p:nvPr/>
          </p:nvGrpSpPr>
          <p:grpSpPr bwMode="auto">
            <a:xfrm flipH="1">
              <a:off x="5074" y="3358"/>
              <a:ext cx="281" cy="215"/>
              <a:chOff x="4580" y="3354"/>
              <a:chExt cx="281" cy="215"/>
            </a:xfrm>
          </p:grpSpPr>
          <p:sp>
            <p:nvSpPr>
              <p:cNvPr id="45133" name="Oval 15">
                <a:extLst>
                  <a:ext uri="{FF2B5EF4-FFF2-40B4-BE49-F238E27FC236}">
                    <a16:creationId xmlns:a16="http://schemas.microsoft.com/office/drawing/2014/main" id="{161BA691-1DF1-4418-941A-8E941701C6E5}"/>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4" name="Oval 16">
                <a:extLst>
                  <a:ext uri="{FF2B5EF4-FFF2-40B4-BE49-F238E27FC236}">
                    <a16:creationId xmlns:a16="http://schemas.microsoft.com/office/drawing/2014/main" id="{41607749-2339-4366-97DC-C33A0537D13D}"/>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5" name="Oval 17">
                <a:extLst>
                  <a:ext uri="{FF2B5EF4-FFF2-40B4-BE49-F238E27FC236}">
                    <a16:creationId xmlns:a16="http://schemas.microsoft.com/office/drawing/2014/main" id="{4324BF90-1C6C-48DF-95A8-FDFB2F5389BF}"/>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6" name="Oval 18">
                <a:extLst>
                  <a:ext uri="{FF2B5EF4-FFF2-40B4-BE49-F238E27FC236}">
                    <a16:creationId xmlns:a16="http://schemas.microsoft.com/office/drawing/2014/main" id="{D62D01FA-2F37-4586-A6ED-86297B81E5D8}"/>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7" name="Oval 19">
                <a:extLst>
                  <a:ext uri="{FF2B5EF4-FFF2-40B4-BE49-F238E27FC236}">
                    <a16:creationId xmlns:a16="http://schemas.microsoft.com/office/drawing/2014/main" id="{0B69900D-56BA-4AA5-A931-C1C4BECC2C35}"/>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5092" name="Group 20">
              <a:extLst>
                <a:ext uri="{FF2B5EF4-FFF2-40B4-BE49-F238E27FC236}">
                  <a16:creationId xmlns:a16="http://schemas.microsoft.com/office/drawing/2014/main" id="{180EAA98-B143-493D-A9DD-1FDA2E4F0D42}"/>
                </a:ext>
              </a:extLst>
            </p:cNvPr>
            <p:cNvGrpSpPr>
              <a:grpSpLocks/>
            </p:cNvGrpSpPr>
            <p:nvPr/>
          </p:nvGrpSpPr>
          <p:grpSpPr bwMode="auto">
            <a:xfrm>
              <a:off x="4194" y="1165"/>
              <a:ext cx="1563" cy="2516"/>
              <a:chOff x="4194" y="1165"/>
              <a:chExt cx="1563" cy="2516"/>
            </a:xfrm>
          </p:grpSpPr>
          <p:grpSp>
            <p:nvGrpSpPr>
              <p:cNvPr id="45105" name="Group 21">
                <a:extLst>
                  <a:ext uri="{FF2B5EF4-FFF2-40B4-BE49-F238E27FC236}">
                    <a16:creationId xmlns:a16="http://schemas.microsoft.com/office/drawing/2014/main" id="{260635F6-11E4-4037-AF6D-C3FAE8A63FA6}"/>
                  </a:ext>
                </a:extLst>
              </p:cNvPr>
              <p:cNvGrpSpPr>
                <a:grpSpLocks/>
              </p:cNvGrpSpPr>
              <p:nvPr/>
            </p:nvGrpSpPr>
            <p:grpSpPr bwMode="auto">
              <a:xfrm>
                <a:off x="4194" y="1190"/>
                <a:ext cx="1563" cy="2491"/>
                <a:chOff x="4194" y="1190"/>
                <a:chExt cx="1563" cy="2491"/>
              </a:xfrm>
            </p:grpSpPr>
            <p:pic>
              <p:nvPicPr>
                <p:cNvPr id="45108" name="Picture 22" descr="SwadisthanaChakraChartjpeg-96Kb">
                  <a:extLst>
                    <a:ext uri="{FF2B5EF4-FFF2-40B4-BE49-F238E27FC236}">
                      <a16:creationId xmlns:a16="http://schemas.microsoft.com/office/drawing/2014/main" id="{D509E519-9E36-4F81-BC76-B66D03545D66}"/>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109" name="Group 23">
                  <a:extLst>
                    <a:ext uri="{FF2B5EF4-FFF2-40B4-BE49-F238E27FC236}">
                      <a16:creationId xmlns:a16="http://schemas.microsoft.com/office/drawing/2014/main" id="{C0304F30-AE3C-4387-AD65-280678417046}"/>
                    </a:ext>
                  </a:extLst>
                </p:cNvPr>
                <p:cNvGrpSpPr>
                  <a:grpSpLocks/>
                </p:cNvGrpSpPr>
                <p:nvPr/>
              </p:nvGrpSpPr>
              <p:grpSpPr bwMode="auto">
                <a:xfrm>
                  <a:off x="4394" y="1567"/>
                  <a:ext cx="412" cy="508"/>
                  <a:chOff x="4394" y="1567"/>
                  <a:chExt cx="412" cy="508"/>
                </a:xfrm>
              </p:grpSpPr>
              <p:sp>
                <p:nvSpPr>
                  <p:cNvPr id="45128" name="Freeform 24">
                    <a:extLst>
                      <a:ext uri="{FF2B5EF4-FFF2-40B4-BE49-F238E27FC236}">
                        <a16:creationId xmlns:a16="http://schemas.microsoft.com/office/drawing/2014/main" id="{4E6AABC0-85C0-4F59-AB8C-72DD1D43EB6A}"/>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5129" name="AutoShape 25">
                    <a:extLst>
                      <a:ext uri="{FF2B5EF4-FFF2-40B4-BE49-F238E27FC236}">
                        <a16:creationId xmlns:a16="http://schemas.microsoft.com/office/drawing/2014/main" id="{80C0B0FA-D9DE-4800-A4FB-04359B97E1BD}"/>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0" name="AutoShape 26">
                    <a:extLst>
                      <a:ext uri="{FF2B5EF4-FFF2-40B4-BE49-F238E27FC236}">
                        <a16:creationId xmlns:a16="http://schemas.microsoft.com/office/drawing/2014/main" id="{812F407F-6355-4421-BB5F-528A48C0AA40}"/>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1" name="AutoShape 27">
                    <a:extLst>
                      <a:ext uri="{FF2B5EF4-FFF2-40B4-BE49-F238E27FC236}">
                        <a16:creationId xmlns:a16="http://schemas.microsoft.com/office/drawing/2014/main" id="{2EB0AACF-4D1C-4CF3-978E-6224202F35C0}"/>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32" name="AutoShape 28">
                    <a:extLst>
                      <a:ext uri="{FF2B5EF4-FFF2-40B4-BE49-F238E27FC236}">
                        <a16:creationId xmlns:a16="http://schemas.microsoft.com/office/drawing/2014/main" id="{51EBFFB2-E6C7-41B0-A032-BB324A3E5D39}"/>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5110" name="Group 29">
                  <a:extLst>
                    <a:ext uri="{FF2B5EF4-FFF2-40B4-BE49-F238E27FC236}">
                      <a16:creationId xmlns:a16="http://schemas.microsoft.com/office/drawing/2014/main" id="{C91DBD39-985A-483F-8DF3-8D88CC150545}"/>
                    </a:ext>
                  </a:extLst>
                </p:cNvPr>
                <p:cNvGrpSpPr>
                  <a:grpSpLocks/>
                </p:cNvGrpSpPr>
                <p:nvPr/>
              </p:nvGrpSpPr>
              <p:grpSpPr bwMode="auto">
                <a:xfrm flipH="1">
                  <a:off x="5143" y="1574"/>
                  <a:ext cx="412" cy="508"/>
                  <a:chOff x="4394" y="1567"/>
                  <a:chExt cx="412" cy="508"/>
                </a:xfrm>
              </p:grpSpPr>
              <p:sp>
                <p:nvSpPr>
                  <p:cNvPr id="45123" name="Freeform 30">
                    <a:extLst>
                      <a:ext uri="{FF2B5EF4-FFF2-40B4-BE49-F238E27FC236}">
                        <a16:creationId xmlns:a16="http://schemas.microsoft.com/office/drawing/2014/main" id="{F2A4220A-6544-4A9B-BCBD-E26E5058830C}"/>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5124" name="AutoShape 31">
                    <a:extLst>
                      <a:ext uri="{FF2B5EF4-FFF2-40B4-BE49-F238E27FC236}">
                        <a16:creationId xmlns:a16="http://schemas.microsoft.com/office/drawing/2014/main" id="{EBAD6566-C6B4-4320-889E-DFA3DCA70321}"/>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25" name="AutoShape 32">
                    <a:extLst>
                      <a:ext uri="{FF2B5EF4-FFF2-40B4-BE49-F238E27FC236}">
                        <a16:creationId xmlns:a16="http://schemas.microsoft.com/office/drawing/2014/main" id="{06DF530F-D8D4-4CCF-9552-410968B55FA6}"/>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26" name="AutoShape 33">
                    <a:extLst>
                      <a:ext uri="{FF2B5EF4-FFF2-40B4-BE49-F238E27FC236}">
                        <a16:creationId xmlns:a16="http://schemas.microsoft.com/office/drawing/2014/main" id="{1B808FED-084D-475E-B08B-EDE4C0F29878}"/>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127" name="AutoShape 34">
                    <a:extLst>
                      <a:ext uri="{FF2B5EF4-FFF2-40B4-BE49-F238E27FC236}">
                        <a16:creationId xmlns:a16="http://schemas.microsoft.com/office/drawing/2014/main" id="{DB6B49F1-509A-45AB-8BEB-53BDB6607071}"/>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5111" name="Group 35">
                  <a:extLst>
                    <a:ext uri="{FF2B5EF4-FFF2-40B4-BE49-F238E27FC236}">
                      <a16:creationId xmlns:a16="http://schemas.microsoft.com/office/drawing/2014/main" id="{B7E44B06-F5B0-4B53-AAF2-94B51F19C381}"/>
                    </a:ext>
                  </a:extLst>
                </p:cNvPr>
                <p:cNvGrpSpPr>
                  <a:grpSpLocks/>
                </p:cNvGrpSpPr>
                <p:nvPr/>
              </p:nvGrpSpPr>
              <p:grpSpPr bwMode="auto">
                <a:xfrm>
                  <a:off x="4580" y="3353"/>
                  <a:ext cx="283" cy="221"/>
                  <a:chOff x="4580" y="3353"/>
                  <a:chExt cx="283" cy="221"/>
                </a:xfrm>
              </p:grpSpPr>
              <p:sp>
                <p:nvSpPr>
                  <p:cNvPr id="45118" name="Oval 36">
                    <a:extLst>
                      <a:ext uri="{FF2B5EF4-FFF2-40B4-BE49-F238E27FC236}">
                        <a16:creationId xmlns:a16="http://schemas.microsoft.com/office/drawing/2014/main" id="{C741D8C2-7457-4A53-B3CB-C81F25E24DCD}"/>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19" name="Oval 37">
                    <a:extLst>
                      <a:ext uri="{FF2B5EF4-FFF2-40B4-BE49-F238E27FC236}">
                        <a16:creationId xmlns:a16="http://schemas.microsoft.com/office/drawing/2014/main" id="{AA94732A-9740-4B1D-BCB4-8D0D7780EE74}"/>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20" name="Oval 38">
                    <a:extLst>
                      <a:ext uri="{FF2B5EF4-FFF2-40B4-BE49-F238E27FC236}">
                        <a16:creationId xmlns:a16="http://schemas.microsoft.com/office/drawing/2014/main" id="{4CBACB10-F384-46D7-9F84-07044FE31EC5}"/>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21" name="Oval 39">
                    <a:extLst>
                      <a:ext uri="{FF2B5EF4-FFF2-40B4-BE49-F238E27FC236}">
                        <a16:creationId xmlns:a16="http://schemas.microsoft.com/office/drawing/2014/main" id="{BD1CE262-599D-40AC-A0B2-1F626DAAC4C7}"/>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22" name="Oval 40">
                    <a:extLst>
                      <a:ext uri="{FF2B5EF4-FFF2-40B4-BE49-F238E27FC236}">
                        <a16:creationId xmlns:a16="http://schemas.microsoft.com/office/drawing/2014/main" id="{9E0B5543-A3DE-4F3E-AD82-66D9D9691749}"/>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45112" name="Group 41">
                  <a:extLst>
                    <a:ext uri="{FF2B5EF4-FFF2-40B4-BE49-F238E27FC236}">
                      <a16:creationId xmlns:a16="http://schemas.microsoft.com/office/drawing/2014/main" id="{932921A3-5966-4FF0-A21E-06966BC9C489}"/>
                    </a:ext>
                  </a:extLst>
                </p:cNvPr>
                <p:cNvGrpSpPr>
                  <a:grpSpLocks/>
                </p:cNvGrpSpPr>
                <p:nvPr/>
              </p:nvGrpSpPr>
              <p:grpSpPr bwMode="auto">
                <a:xfrm flipH="1">
                  <a:off x="5070" y="3356"/>
                  <a:ext cx="283" cy="221"/>
                  <a:chOff x="4580" y="3353"/>
                  <a:chExt cx="283" cy="221"/>
                </a:xfrm>
              </p:grpSpPr>
              <p:sp>
                <p:nvSpPr>
                  <p:cNvPr id="45113" name="Oval 42">
                    <a:extLst>
                      <a:ext uri="{FF2B5EF4-FFF2-40B4-BE49-F238E27FC236}">
                        <a16:creationId xmlns:a16="http://schemas.microsoft.com/office/drawing/2014/main" id="{E30B07CB-58F8-44AD-A8E2-03C2B9E02419}"/>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14" name="Oval 43">
                    <a:extLst>
                      <a:ext uri="{FF2B5EF4-FFF2-40B4-BE49-F238E27FC236}">
                        <a16:creationId xmlns:a16="http://schemas.microsoft.com/office/drawing/2014/main" id="{2188CFD6-196B-4945-B265-8E23EE889188}"/>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15" name="Oval 44">
                    <a:extLst>
                      <a:ext uri="{FF2B5EF4-FFF2-40B4-BE49-F238E27FC236}">
                        <a16:creationId xmlns:a16="http://schemas.microsoft.com/office/drawing/2014/main" id="{26939FA6-9AC2-4CD1-9EA5-4F1CC5EC14D8}"/>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16" name="Oval 45">
                    <a:extLst>
                      <a:ext uri="{FF2B5EF4-FFF2-40B4-BE49-F238E27FC236}">
                        <a16:creationId xmlns:a16="http://schemas.microsoft.com/office/drawing/2014/main" id="{ABBA1161-AB06-41D1-AA34-091B0DEFCDB4}"/>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117" name="Oval 46">
                    <a:extLst>
                      <a:ext uri="{FF2B5EF4-FFF2-40B4-BE49-F238E27FC236}">
                        <a16:creationId xmlns:a16="http://schemas.microsoft.com/office/drawing/2014/main" id="{777893D3-EE12-41FC-B7F5-16A1502EF442}"/>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45106" name="Text Box 47">
                <a:extLst>
                  <a:ext uri="{FF2B5EF4-FFF2-40B4-BE49-F238E27FC236}">
                    <a16:creationId xmlns:a16="http://schemas.microsoft.com/office/drawing/2014/main" id="{75F7A55D-97CE-412E-A28F-7132036F5C9D}"/>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45107" name="Text Box 48">
                <a:extLst>
                  <a:ext uri="{FF2B5EF4-FFF2-40B4-BE49-F238E27FC236}">
                    <a16:creationId xmlns:a16="http://schemas.microsoft.com/office/drawing/2014/main" id="{30108BC0-B414-463A-8176-77303D508B40}"/>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45093" name="Group 49">
              <a:extLst>
                <a:ext uri="{FF2B5EF4-FFF2-40B4-BE49-F238E27FC236}">
                  <a16:creationId xmlns:a16="http://schemas.microsoft.com/office/drawing/2014/main" id="{77078BE8-256E-4272-BE43-CAC2A69DF305}"/>
                </a:ext>
              </a:extLst>
            </p:cNvPr>
            <p:cNvGrpSpPr>
              <a:grpSpLocks/>
            </p:cNvGrpSpPr>
            <p:nvPr/>
          </p:nvGrpSpPr>
          <p:grpSpPr bwMode="auto">
            <a:xfrm>
              <a:off x="3261" y="1027"/>
              <a:ext cx="1318" cy="3233"/>
              <a:chOff x="3302" y="1003"/>
              <a:chExt cx="1277" cy="3197"/>
            </a:xfrm>
          </p:grpSpPr>
          <p:grpSp>
            <p:nvGrpSpPr>
              <p:cNvPr id="45094" name="Group 50">
                <a:extLst>
                  <a:ext uri="{FF2B5EF4-FFF2-40B4-BE49-F238E27FC236}">
                    <a16:creationId xmlns:a16="http://schemas.microsoft.com/office/drawing/2014/main" id="{73A9260D-55F7-4012-9764-D631AD6943BD}"/>
                  </a:ext>
                </a:extLst>
              </p:cNvPr>
              <p:cNvGrpSpPr>
                <a:grpSpLocks/>
              </p:cNvGrpSpPr>
              <p:nvPr/>
            </p:nvGrpSpPr>
            <p:grpSpPr bwMode="auto">
              <a:xfrm>
                <a:off x="3302" y="1003"/>
                <a:ext cx="1277" cy="3197"/>
                <a:chOff x="3302" y="1003"/>
                <a:chExt cx="1277" cy="3197"/>
              </a:xfrm>
            </p:grpSpPr>
            <p:grpSp>
              <p:nvGrpSpPr>
                <p:cNvPr id="45096" name="Group 51">
                  <a:extLst>
                    <a:ext uri="{FF2B5EF4-FFF2-40B4-BE49-F238E27FC236}">
                      <a16:creationId xmlns:a16="http://schemas.microsoft.com/office/drawing/2014/main" id="{9DDCB8A6-4F61-4D90-A019-5F2FDF3295A5}"/>
                    </a:ext>
                  </a:extLst>
                </p:cNvPr>
                <p:cNvGrpSpPr>
                  <a:grpSpLocks/>
                </p:cNvGrpSpPr>
                <p:nvPr/>
              </p:nvGrpSpPr>
              <p:grpSpPr bwMode="auto">
                <a:xfrm>
                  <a:off x="3302" y="1003"/>
                  <a:ext cx="1277" cy="3197"/>
                  <a:chOff x="3302" y="1003"/>
                  <a:chExt cx="1277" cy="3197"/>
                </a:xfrm>
              </p:grpSpPr>
              <p:grpSp>
                <p:nvGrpSpPr>
                  <p:cNvPr id="45098" name="Group 52">
                    <a:extLst>
                      <a:ext uri="{FF2B5EF4-FFF2-40B4-BE49-F238E27FC236}">
                        <a16:creationId xmlns:a16="http://schemas.microsoft.com/office/drawing/2014/main" id="{06C990A0-5336-44F1-9D29-6443BE19A510}"/>
                      </a:ext>
                    </a:extLst>
                  </p:cNvPr>
                  <p:cNvGrpSpPr>
                    <a:grpSpLocks/>
                  </p:cNvGrpSpPr>
                  <p:nvPr/>
                </p:nvGrpSpPr>
                <p:grpSpPr bwMode="auto">
                  <a:xfrm>
                    <a:off x="3302" y="1003"/>
                    <a:ext cx="1206" cy="3197"/>
                    <a:chOff x="3302" y="1003"/>
                    <a:chExt cx="1206" cy="3197"/>
                  </a:xfrm>
                </p:grpSpPr>
                <p:grpSp>
                  <p:nvGrpSpPr>
                    <p:cNvPr id="45100" name="Group 53">
                      <a:extLst>
                        <a:ext uri="{FF2B5EF4-FFF2-40B4-BE49-F238E27FC236}">
                          <a16:creationId xmlns:a16="http://schemas.microsoft.com/office/drawing/2014/main" id="{5579229C-E8A8-40B3-8CEB-9DE1831C5382}"/>
                        </a:ext>
                      </a:extLst>
                    </p:cNvPr>
                    <p:cNvGrpSpPr>
                      <a:grpSpLocks/>
                    </p:cNvGrpSpPr>
                    <p:nvPr/>
                  </p:nvGrpSpPr>
                  <p:grpSpPr bwMode="auto">
                    <a:xfrm>
                      <a:off x="3389" y="1003"/>
                      <a:ext cx="939" cy="3197"/>
                      <a:chOff x="3389" y="1003"/>
                      <a:chExt cx="939" cy="3197"/>
                    </a:xfrm>
                  </p:grpSpPr>
                  <p:pic>
                    <p:nvPicPr>
                      <p:cNvPr id="45103" name="Picture 54" descr="SwadisthanaChakraChartjpeg-96Kb">
                        <a:extLst>
                          <a:ext uri="{FF2B5EF4-FFF2-40B4-BE49-F238E27FC236}">
                            <a16:creationId xmlns:a16="http://schemas.microsoft.com/office/drawing/2014/main" id="{0B231D51-4924-4C7E-A76F-F4998B58FBFB}"/>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4" name="Freeform 55">
                        <a:extLst>
                          <a:ext uri="{FF2B5EF4-FFF2-40B4-BE49-F238E27FC236}">
                            <a16:creationId xmlns:a16="http://schemas.microsoft.com/office/drawing/2014/main" id="{BEB17DE7-6694-4AB3-82FB-A451714CEF02}"/>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45101" name="Freeform 56">
                      <a:extLst>
                        <a:ext uri="{FF2B5EF4-FFF2-40B4-BE49-F238E27FC236}">
                          <a16:creationId xmlns:a16="http://schemas.microsoft.com/office/drawing/2014/main" id="{CF138F75-1836-4257-B04A-C94E7EDBB3D2}"/>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45102" name="Freeform 57">
                      <a:extLst>
                        <a:ext uri="{FF2B5EF4-FFF2-40B4-BE49-F238E27FC236}">
                          <a16:creationId xmlns:a16="http://schemas.microsoft.com/office/drawing/2014/main" id="{7975457E-E045-46B7-B244-8D8A069BF86A}"/>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45099" name="Oval 58">
                    <a:extLst>
                      <a:ext uri="{FF2B5EF4-FFF2-40B4-BE49-F238E27FC236}">
                        <a16:creationId xmlns:a16="http://schemas.microsoft.com/office/drawing/2014/main" id="{1577DDF6-57A0-4441-A919-062A0989F284}"/>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45097" name="Freeform 59">
                  <a:extLst>
                    <a:ext uri="{FF2B5EF4-FFF2-40B4-BE49-F238E27FC236}">
                      <a16:creationId xmlns:a16="http://schemas.microsoft.com/office/drawing/2014/main" id="{9FDE16A1-75CF-4067-8097-5B84AA985A00}"/>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5095" name="Freeform 60">
                <a:extLst>
                  <a:ext uri="{FF2B5EF4-FFF2-40B4-BE49-F238E27FC236}">
                    <a16:creationId xmlns:a16="http://schemas.microsoft.com/office/drawing/2014/main" id="{68103C47-A4D2-4152-A419-1D1386C64B0A}"/>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45059" name="Text Box 61">
            <a:extLst>
              <a:ext uri="{FF2B5EF4-FFF2-40B4-BE49-F238E27FC236}">
                <a16:creationId xmlns:a16="http://schemas.microsoft.com/office/drawing/2014/main" id="{FDC02D17-F3D2-4428-9862-DF2A6A91E708}"/>
              </a:ext>
            </a:extLst>
          </p:cNvPr>
          <p:cNvSpPr txBox="1">
            <a:spLocks noChangeArrowheads="1"/>
          </p:cNvSpPr>
          <p:nvPr/>
        </p:nvSpPr>
        <p:spPr bwMode="auto">
          <a:xfrm>
            <a:off x="1524000" y="244475"/>
            <a:ext cx="9144000" cy="5794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Heart Chakra</a:t>
            </a:r>
          </a:p>
        </p:txBody>
      </p:sp>
      <p:sp>
        <p:nvSpPr>
          <p:cNvPr id="45060" name="Oval 62">
            <a:extLst>
              <a:ext uri="{FF2B5EF4-FFF2-40B4-BE49-F238E27FC236}">
                <a16:creationId xmlns:a16="http://schemas.microsoft.com/office/drawing/2014/main" id="{BB57E88C-6816-433B-928A-4C44086F1917}"/>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61" name="Oval 63">
            <a:extLst>
              <a:ext uri="{FF2B5EF4-FFF2-40B4-BE49-F238E27FC236}">
                <a16:creationId xmlns:a16="http://schemas.microsoft.com/office/drawing/2014/main" id="{B21AE80B-2F53-4E74-B9FA-D7EE073C2397}"/>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62" name="Oval 64">
            <a:extLst>
              <a:ext uri="{FF2B5EF4-FFF2-40B4-BE49-F238E27FC236}">
                <a16:creationId xmlns:a16="http://schemas.microsoft.com/office/drawing/2014/main" id="{44E21DCC-06E9-47A1-81A7-32667808A08F}"/>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63" name="Oval 65">
            <a:extLst>
              <a:ext uri="{FF2B5EF4-FFF2-40B4-BE49-F238E27FC236}">
                <a16:creationId xmlns:a16="http://schemas.microsoft.com/office/drawing/2014/main" id="{BCF800DA-1FE4-4DAC-BF53-5945E62771A1}"/>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64" name="Oval 66">
            <a:extLst>
              <a:ext uri="{FF2B5EF4-FFF2-40B4-BE49-F238E27FC236}">
                <a16:creationId xmlns:a16="http://schemas.microsoft.com/office/drawing/2014/main" id="{563956A5-D286-423E-A7E0-91603CC6EA79}"/>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65" name="Oval 67">
            <a:extLst>
              <a:ext uri="{FF2B5EF4-FFF2-40B4-BE49-F238E27FC236}">
                <a16:creationId xmlns:a16="http://schemas.microsoft.com/office/drawing/2014/main" id="{E2351CB0-EE65-4D3E-8C21-B42AA28EB14A}"/>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66" name="AutoShape 68">
            <a:extLst>
              <a:ext uri="{FF2B5EF4-FFF2-40B4-BE49-F238E27FC236}">
                <a16:creationId xmlns:a16="http://schemas.microsoft.com/office/drawing/2014/main" id="{40DC1171-4605-4ED4-AC5D-2E18A3A72360}"/>
              </a:ext>
            </a:extLst>
          </p:cNvPr>
          <p:cNvSpPr>
            <a:spLocks noChangeArrowheads="1"/>
          </p:cNvSpPr>
          <p:nvPr/>
        </p:nvSpPr>
        <p:spPr bwMode="auto">
          <a:xfrm>
            <a:off x="4527550" y="1958975"/>
            <a:ext cx="17129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67" name="AutoShape 69">
            <a:extLst>
              <a:ext uri="{FF2B5EF4-FFF2-40B4-BE49-F238E27FC236}">
                <a16:creationId xmlns:a16="http://schemas.microsoft.com/office/drawing/2014/main" id="{89A4364E-94AE-4BF3-9040-959C926CD723}"/>
              </a:ext>
            </a:extLst>
          </p:cNvPr>
          <p:cNvSpPr>
            <a:spLocks noChangeArrowheads="1"/>
          </p:cNvSpPr>
          <p:nvPr/>
        </p:nvSpPr>
        <p:spPr bwMode="auto">
          <a:xfrm>
            <a:off x="1739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68" name="AutoShape 70">
            <a:extLst>
              <a:ext uri="{FF2B5EF4-FFF2-40B4-BE49-F238E27FC236}">
                <a16:creationId xmlns:a16="http://schemas.microsoft.com/office/drawing/2014/main" id="{99090E68-FD28-444C-AF4B-3967D130FD83}"/>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69" name="AutoShape 71">
            <a:extLst>
              <a:ext uri="{FF2B5EF4-FFF2-40B4-BE49-F238E27FC236}">
                <a16:creationId xmlns:a16="http://schemas.microsoft.com/office/drawing/2014/main" id="{C996F2A4-EA73-489A-88B9-CE4631474380}"/>
              </a:ext>
            </a:extLst>
          </p:cNvPr>
          <p:cNvSpPr>
            <a:spLocks noChangeArrowheads="1"/>
          </p:cNvSpPr>
          <p:nvPr/>
        </p:nvSpPr>
        <p:spPr bwMode="auto">
          <a:xfrm>
            <a:off x="4470400" y="4408488"/>
            <a:ext cx="920750"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70" name="AutoShape 72">
            <a:extLst>
              <a:ext uri="{FF2B5EF4-FFF2-40B4-BE49-F238E27FC236}">
                <a16:creationId xmlns:a16="http://schemas.microsoft.com/office/drawing/2014/main" id="{7878F15F-A300-4D00-9B6E-D4389502686B}"/>
              </a:ext>
            </a:extLst>
          </p:cNvPr>
          <p:cNvSpPr>
            <a:spLocks noChangeArrowheads="1"/>
          </p:cNvSpPr>
          <p:nvPr/>
        </p:nvSpPr>
        <p:spPr bwMode="auto">
          <a:xfrm>
            <a:off x="3571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71" name="AutoShape 73">
            <a:extLst>
              <a:ext uri="{FF2B5EF4-FFF2-40B4-BE49-F238E27FC236}">
                <a16:creationId xmlns:a16="http://schemas.microsoft.com/office/drawing/2014/main" id="{21AE8C17-6F17-4820-BD9C-6E4ADAE12EC9}"/>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72" name="AutoShape 74">
            <a:extLst>
              <a:ext uri="{FF2B5EF4-FFF2-40B4-BE49-F238E27FC236}">
                <a16:creationId xmlns:a16="http://schemas.microsoft.com/office/drawing/2014/main" id="{48DD765C-A5BC-4901-8B56-66317FCEACCB}"/>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5073" name="Line 75">
            <a:extLst>
              <a:ext uri="{FF2B5EF4-FFF2-40B4-BE49-F238E27FC236}">
                <a16:creationId xmlns:a16="http://schemas.microsoft.com/office/drawing/2014/main" id="{689C8819-6F1A-4C7D-B47A-1495BA575EFF}"/>
              </a:ext>
            </a:extLst>
          </p:cNvPr>
          <p:cNvSpPr>
            <a:spLocks noChangeShapeType="1"/>
          </p:cNvSpPr>
          <p:nvPr/>
        </p:nvSpPr>
        <p:spPr bwMode="auto">
          <a:xfrm>
            <a:off x="4489450" y="3635375"/>
            <a:ext cx="2387600" cy="11113"/>
          </a:xfrm>
          <a:prstGeom prst="line">
            <a:avLst/>
          </a:prstGeom>
          <a:noFill/>
          <a:ln w="50800" cap="rnd">
            <a:solidFill>
              <a:srgbClr val="CC0000"/>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45074" name="Oval 76">
            <a:extLst>
              <a:ext uri="{FF2B5EF4-FFF2-40B4-BE49-F238E27FC236}">
                <a16:creationId xmlns:a16="http://schemas.microsoft.com/office/drawing/2014/main" id="{C1B50962-2A80-43FD-AEE1-C82D8BC4DD34}"/>
              </a:ext>
            </a:extLst>
          </p:cNvPr>
          <p:cNvSpPr>
            <a:spLocks noChangeArrowheads="1"/>
          </p:cNvSpPr>
          <p:nvPr/>
        </p:nvSpPr>
        <p:spPr bwMode="auto">
          <a:xfrm>
            <a:off x="7088188" y="3551238"/>
            <a:ext cx="190500" cy="190500"/>
          </a:xfrm>
          <a:prstGeom prst="ellipse">
            <a:avLst/>
          </a:prstGeom>
          <a:solidFill>
            <a:srgbClr val="CC00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5075" name="Oval 78">
            <a:extLst>
              <a:ext uri="{FF2B5EF4-FFF2-40B4-BE49-F238E27FC236}">
                <a16:creationId xmlns:a16="http://schemas.microsoft.com/office/drawing/2014/main" id="{766DB4CF-0195-4E91-BEA1-2EA05C84A2BF}"/>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76" name="Oval 79">
            <a:extLst>
              <a:ext uri="{FF2B5EF4-FFF2-40B4-BE49-F238E27FC236}">
                <a16:creationId xmlns:a16="http://schemas.microsoft.com/office/drawing/2014/main" id="{EC2B91D1-D71C-4171-B5C4-77B7A5A6E0D7}"/>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77" name="Oval 80">
            <a:extLst>
              <a:ext uri="{FF2B5EF4-FFF2-40B4-BE49-F238E27FC236}">
                <a16:creationId xmlns:a16="http://schemas.microsoft.com/office/drawing/2014/main" id="{D879DE0E-4CA6-4371-A027-208EA1448F50}"/>
              </a:ext>
            </a:extLst>
          </p:cNvPr>
          <p:cNvSpPr>
            <a:spLocks noChangeArrowheads="1"/>
          </p:cNvSpPr>
          <p:nvPr/>
        </p:nvSpPr>
        <p:spPr bwMode="auto">
          <a:xfrm>
            <a:off x="3954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78" name="Oval 81">
            <a:extLst>
              <a:ext uri="{FF2B5EF4-FFF2-40B4-BE49-F238E27FC236}">
                <a16:creationId xmlns:a16="http://schemas.microsoft.com/office/drawing/2014/main" id="{BDDE4BB3-6BA9-49DE-BE44-A972910C33EF}"/>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79" name="Oval 83">
            <a:extLst>
              <a:ext uri="{FF2B5EF4-FFF2-40B4-BE49-F238E27FC236}">
                <a16:creationId xmlns:a16="http://schemas.microsoft.com/office/drawing/2014/main" id="{1426DB59-A7FC-4B51-B421-DD526EE68D58}"/>
              </a:ext>
            </a:extLst>
          </p:cNvPr>
          <p:cNvSpPr>
            <a:spLocks noChangeArrowheads="1"/>
          </p:cNvSpPr>
          <p:nvPr/>
        </p:nvSpPr>
        <p:spPr bwMode="auto">
          <a:xfrm>
            <a:off x="9939338" y="5313363"/>
            <a:ext cx="120650" cy="138112"/>
          </a:xfrm>
          <a:prstGeom prst="ellipse">
            <a:avLst/>
          </a:prstGeom>
          <a:solidFill>
            <a:srgbClr val="CC00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0" name="AutoShape 85">
            <a:extLst>
              <a:ext uri="{FF2B5EF4-FFF2-40B4-BE49-F238E27FC236}">
                <a16:creationId xmlns:a16="http://schemas.microsoft.com/office/drawing/2014/main" id="{F5E83D4C-DEF3-4FC2-AC33-9B9EE7FC3007}"/>
              </a:ext>
            </a:extLst>
          </p:cNvPr>
          <p:cNvSpPr>
            <a:spLocks noChangeArrowheads="1"/>
          </p:cNvSpPr>
          <p:nvPr/>
        </p:nvSpPr>
        <p:spPr bwMode="auto">
          <a:xfrm rot="308812">
            <a:off x="9083675" y="3033713"/>
            <a:ext cx="68263" cy="239712"/>
          </a:xfrm>
          <a:prstGeom prst="roundRect">
            <a:avLst>
              <a:gd name="adj" fmla="val 50000"/>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1" name="AutoShape 87">
            <a:extLst>
              <a:ext uri="{FF2B5EF4-FFF2-40B4-BE49-F238E27FC236}">
                <a16:creationId xmlns:a16="http://schemas.microsoft.com/office/drawing/2014/main" id="{844C3562-6A60-44BD-A127-497ABD027A74}"/>
              </a:ext>
            </a:extLst>
          </p:cNvPr>
          <p:cNvSpPr>
            <a:spLocks noChangeArrowheads="1"/>
          </p:cNvSpPr>
          <p:nvPr/>
        </p:nvSpPr>
        <p:spPr bwMode="auto">
          <a:xfrm rot="21291188" flipH="1">
            <a:off x="9690100" y="3046413"/>
            <a:ext cx="68263" cy="239712"/>
          </a:xfrm>
          <a:prstGeom prst="roundRect">
            <a:avLst>
              <a:gd name="adj" fmla="val 50000"/>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2" name="Oval 88">
            <a:extLst>
              <a:ext uri="{FF2B5EF4-FFF2-40B4-BE49-F238E27FC236}">
                <a16:creationId xmlns:a16="http://schemas.microsoft.com/office/drawing/2014/main" id="{1A9B2EE2-9EA2-4502-8E1F-67183BB36CEE}"/>
              </a:ext>
            </a:extLst>
          </p:cNvPr>
          <p:cNvSpPr>
            <a:spLocks noChangeArrowheads="1"/>
          </p:cNvSpPr>
          <p:nvPr/>
        </p:nvSpPr>
        <p:spPr bwMode="auto">
          <a:xfrm>
            <a:off x="8745538" y="5308600"/>
            <a:ext cx="120650" cy="138113"/>
          </a:xfrm>
          <a:prstGeom prst="ellipse">
            <a:avLst/>
          </a:prstGeom>
          <a:solidFill>
            <a:srgbClr val="CC0000"/>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3" name="Oval 89">
            <a:extLst>
              <a:ext uri="{FF2B5EF4-FFF2-40B4-BE49-F238E27FC236}">
                <a16:creationId xmlns:a16="http://schemas.microsoft.com/office/drawing/2014/main" id="{F71B2D9B-49A4-4930-B068-2CEE998E6B56}"/>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5084" name="AutoShape 90">
            <a:extLst>
              <a:ext uri="{FF2B5EF4-FFF2-40B4-BE49-F238E27FC236}">
                <a16:creationId xmlns:a16="http://schemas.microsoft.com/office/drawing/2014/main" id="{998FFC86-58DD-407C-9F0A-14559A3B49CA}"/>
              </a:ext>
            </a:extLst>
          </p:cNvPr>
          <p:cNvSpPr>
            <a:spLocks noChangeArrowheads="1"/>
          </p:cNvSpPr>
          <p:nvPr/>
        </p:nvSpPr>
        <p:spPr bwMode="auto">
          <a:xfrm>
            <a:off x="7419975" y="3354388"/>
            <a:ext cx="917575"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Cardiac</a:t>
            </a:r>
          </a:p>
          <a:p>
            <a:pPr eaLnBrk="1" hangingPunct="1">
              <a:spcBef>
                <a:spcPct val="0"/>
              </a:spcBef>
              <a:buFontTx/>
              <a:buNone/>
            </a:pPr>
            <a:r>
              <a:rPr lang="en-US" altLang="en-US" sz="1800" b="1"/>
              <a:t>Plexus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6C6C756-A9EE-425A-B429-2C1CDD7DF5B1}"/>
              </a:ext>
            </a:extLst>
          </p:cNvPr>
          <p:cNvSpPr>
            <a:spLocks noChangeArrowheads="1"/>
          </p:cNvSpPr>
          <p:nvPr/>
        </p:nvSpPr>
        <p:spPr bwMode="auto">
          <a:xfrm>
            <a:off x="1524000" y="-7938"/>
            <a:ext cx="9144000" cy="686593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6083" name="AutoShape 3">
            <a:extLst>
              <a:ext uri="{FF2B5EF4-FFF2-40B4-BE49-F238E27FC236}">
                <a16:creationId xmlns:a16="http://schemas.microsoft.com/office/drawing/2014/main" id="{950FDEF2-A2AB-480B-90AB-7737FCAC598B}"/>
              </a:ext>
            </a:extLst>
          </p:cNvPr>
          <p:cNvSpPr>
            <a:spLocks noChangeArrowheads="1"/>
          </p:cNvSpPr>
          <p:nvPr/>
        </p:nvSpPr>
        <p:spPr bwMode="auto">
          <a:xfrm>
            <a:off x="4430713" y="49133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46084" name="AutoShape 4">
            <a:extLst>
              <a:ext uri="{FF2B5EF4-FFF2-40B4-BE49-F238E27FC236}">
                <a16:creationId xmlns:a16="http://schemas.microsoft.com/office/drawing/2014/main" id="{F0AA71F9-47FF-4037-8E05-2BE74AA0C14F}"/>
              </a:ext>
            </a:extLst>
          </p:cNvPr>
          <p:cNvSpPr>
            <a:spLocks noChangeArrowheads="1"/>
          </p:cNvSpPr>
          <p:nvPr/>
        </p:nvSpPr>
        <p:spPr bwMode="auto">
          <a:xfrm>
            <a:off x="3489325" y="59642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76845" name="Group 45">
            <a:extLst>
              <a:ext uri="{FF2B5EF4-FFF2-40B4-BE49-F238E27FC236}">
                <a16:creationId xmlns:a16="http://schemas.microsoft.com/office/drawing/2014/main" id="{655B8FB2-F882-4DFC-862E-66097BBB06BA}"/>
              </a:ext>
            </a:extLst>
          </p:cNvPr>
          <p:cNvGraphicFramePr>
            <a:graphicFrameLocks noGrp="1"/>
          </p:cNvGraphicFramePr>
          <p:nvPr>
            <p:ph/>
          </p:nvPr>
        </p:nvGraphicFramePr>
        <p:xfrm>
          <a:off x="1895475" y="979488"/>
          <a:ext cx="8345488" cy="4589462"/>
        </p:xfrm>
        <a:graphic>
          <a:graphicData uri="http://schemas.openxmlformats.org/drawingml/2006/table">
            <a:tbl>
              <a:tblPr/>
              <a:tblGrid>
                <a:gridCol w="1739900">
                  <a:extLst>
                    <a:ext uri="{9D8B030D-6E8A-4147-A177-3AD203B41FA5}">
                      <a16:colId xmlns:a16="http://schemas.microsoft.com/office/drawing/2014/main" val="20000"/>
                    </a:ext>
                  </a:extLst>
                </a:gridCol>
                <a:gridCol w="6605588">
                  <a:extLst>
                    <a:ext uri="{9D8B030D-6E8A-4147-A177-3AD203B41FA5}">
                      <a16:colId xmlns:a16="http://schemas.microsoft.com/office/drawing/2014/main" val="20001"/>
                    </a:ext>
                  </a:extLst>
                </a:gridCol>
              </a:tblGrid>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Ruby Red</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Air</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Venus</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Friday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Ruby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947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Joy, Compassion, Security, Love, Responsibility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5"/>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Heart, Lungs, Blood Pressure</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England</a:t>
                      </a:r>
                      <a:endParaRPr kumimoji="0" lang="en-US" sz="2800" b="0" i="0" u="none" strike="noStrike" cap="none" normalizeH="0" baseline="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7"/>
                  </a:ext>
                </a:extLst>
              </a:tr>
            </a:tbl>
          </a:graphicData>
        </a:graphic>
      </p:graphicFrame>
      <p:sp>
        <p:nvSpPr>
          <p:cNvPr id="46114" name="AutoShape 42">
            <a:extLst>
              <a:ext uri="{FF2B5EF4-FFF2-40B4-BE49-F238E27FC236}">
                <a16:creationId xmlns:a16="http://schemas.microsoft.com/office/drawing/2014/main" id="{A4F1B721-25FD-4813-889E-39C695EEDE24}"/>
              </a:ext>
            </a:extLst>
          </p:cNvPr>
          <p:cNvSpPr>
            <a:spLocks noChangeArrowheads="1"/>
          </p:cNvSpPr>
          <p:nvPr/>
        </p:nvSpPr>
        <p:spPr bwMode="auto">
          <a:xfrm>
            <a:off x="2579688" y="5892800"/>
            <a:ext cx="6977062" cy="7254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solidFill>
                  <a:srgbClr val="006666"/>
                </a:solidFill>
              </a:rPr>
              <a:t> </a:t>
            </a:r>
            <a:r>
              <a:rPr lang="en-AU" altLang="en-US" sz="1800" b="1" i="1">
                <a:solidFill>
                  <a:srgbClr val="FFFFFF"/>
                </a:solidFill>
              </a:rPr>
              <a:t>“</a:t>
            </a:r>
            <a:r>
              <a:rPr lang="en-US" altLang="en-US" sz="1800" b="1" i="1">
                <a:solidFill>
                  <a:srgbClr val="FFFFFF"/>
                </a:solidFill>
              </a:rPr>
              <a:t>Unless and until you find your absolute in your heart or your  wholesomeness, you can never be happy.</a:t>
            </a:r>
            <a:r>
              <a:rPr lang="en-US" altLang="en-US" sz="1800" b="1">
                <a:solidFill>
                  <a:srgbClr val="FFFFFF"/>
                </a:solidFill>
              </a:rPr>
              <a:t>”</a:t>
            </a:r>
          </a:p>
          <a:p>
            <a:pPr eaLnBrk="1" hangingPunct="1">
              <a:spcBef>
                <a:spcPct val="0"/>
              </a:spcBef>
              <a:buFontTx/>
              <a:buNone/>
            </a:pPr>
            <a:endParaRPr lang="en-US" altLang="en-US" sz="1800" b="1"/>
          </a:p>
        </p:txBody>
      </p:sp>
      <p:sp>
        <p:nvSpPr>
          <p:cNvPr id="46115" name="Text Box 46">
            <a:extLst>
              <a:ext uri="{FF2B5EF4-FFF2-40B4-BE49-F238E27FC236}">
                <a16:creationId xmlns:a16="http://schemas.microsoft.com/office/drawing/2014/main" id="{B0EC335E-D4EA-4E2B-A15E-953D93EFE059}"/>
              </a:ext>
            </a:extLst>
          </p:cNvPr>
          <p:cNvSpPr txBox="1">
            <a:spLocks noChangeArrowheads="1"/>
          </p:cNvSpPr>
          <p:nvPr/>
        </p:nvSpPr>
        <p:spPr bwMode="auto">
          <a:xfrm>
            <a:off x="1524000" y="244475"/>
            <a:ext cx="9144000" cy="5794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Heart Chakra</a:t>
            </a:r>
          </a:p>
        </p:txBody>
      </p:sp>
      <p:pic>
        <p:nvPicPr>
          <p:cNvPr id="46116" name="Picture 47" descr="IMG0055">
            <a:extLst>
              <a:ext uri="{FF2B5EF4-FFF2-40B4-BE49-F238E27FC236}">
                <a16:creationId xmlns:a16="http://schemas.microsoft.com/office/drawing/2014/main" id="{97CFD102-7DE1-4809-84D8-55EA80009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39" r="24458"/>
          <a:stretch>
            <a:fillRect/>
          </a:stretch>
        </p:blipFill>
        <p:spPr bwMode="auto">
          <a:xfrm>
            <a:off x="9369425" y="5586413"/>
            <a:ext cx="479425" cy="61277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a:extLst>
              <a:ext uri="{FF2B5EF4-FFF2-40B4-BE49-F238E27FC236}">
                <a16:creationId xmlns:a16="http://schemas.microsoft.com/office/drawing/2014/main" id="{EAE17E7A-B662-4BC8-90F2-6BD0F898B7CD}"/>
              </a:ext>
            </a:extLst>
          </p:cNvPr>
          <p:cNvGrpSpPr>
            <a:grpSpLocks/>
          </p:cNvGrpSpPr>
          <p:nvPr/>
        </p:nvGrpSpPr>
        <p:grpSpPr bwMode="auto">
          <a:xfrm>
            <a:off x="1524000" y="0"/>
            <a:ext cx="9144000" cy="6858000"/>
            <a:chOff x="0" y="0"/>
            <a:chExt cx="5760" cy="4320"/>
          </a:xfrm>
        </p:grpSpPr>
        <p:sp>
          <p:nvSpPr>
            <p:cNvPr id="47132" name="Rectangle 3">
              <a:extLst>
                <a:ext uri="{FF2B5EF4-FFF2-40B4-BE49-F238E27FC236}">
                  <a16:creationId xmlns:a16="http://schemas.microsoft.com/office/drawing/2014/main" id="{F9939B5E-2580-4D4B-97B4-31F851FA8598}"/>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33" name="Rectangle 4">
              <a:extLst>
                <a:ext uri="{FF2B5EF4-FFF2-40B4-BE49-F238E27FC236}">
                  <a16:creationId xmlns:a16="http://schemas.microsoft.com/office/drawing/2014/main" id="{1BB3E397-0F03-4CC7-8FB5-9C47128A30C4}"/>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34" name="Rectangle 5">
              <a:extLst>
                <a:ext uri="{FF2B5EF4-FFF2-40B4-BE49-F238E27FC236}">
                  <a16:creationId xmlns:a16="http://schemas.microsoft.com/office/drawing/2014/main" id="{F2BF41CF-B560-44A3-8458-76EB055E0CA3}"/>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47135" name="Picture 6" descr="Chakra Chart with labels RGB transperent">
              <a:extLst>
                <a:ext uri="{FF2B5EF4-FFF2-40B4-BE49-F238E27FC236}">
                  <a16:creationId xmlns:a16="http://schemas.microsoft.com/office/drawing/2014/main" id="{9E137E23-2CF2-4484-ABA7-D5F77E478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7136" name="Freeform 7">
              <a:extLst>
                <a:ext uri="{FF2B5EF4-FFF2-40B4-BE49-F238E27FC236}">
                  <a16:creationId xmlns:a16="http://schemas.microsoft.com/office/drawing/2014/main" id="{7D31B383-6BB8-4B9B-9A0E-F55440EA43F8}"/>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47137" name="Group 8">
              <a:extLst>
                <a:ext uri="{FF2B5EF4-FFF2-40B4-BE49-F238E27FC236}">
                  <a16:creationId xmlns:a16="http://schemas.microsoft.com/office/drawing/2014/main" id="{C85D0541-CA4C-4370-B604-20B3479F7BCD}"/>
                </a:ext>
              </a:extLst>
            </p:cNvPr>
            <p:cNvGrpSpPr>
              <a:grpSpLocks/>
            </p:cNvGrpSpPr>
            <p:nvPr/>
          </p:nvGrpSpPr>
          <p:grpSpPr bwMode="auto">
            <a:xfrm>
              <a:off x="4580" y="3354"/>
              <a:ext cx="281" cy="215"/>
              <a:chOff x="4580" y="3354"/>
              <a:chExt cx="281" cy="215"/>
            </a:xfrm>
          </p:grpSpPr>
          <p:sp>
            <p:nvSpPr>
              <p:cNvPr id="47185" name="Oval 9">
                <a:extLst>
                  <a:ext uri="{FF2B5EF4-FFF2-40B4-BE49-F238E27FC236}">
                    <a16:creationId xmlns:a16="http://schemas.microsoft.com/office/drawing/2014/main" id="{DCA0787D-7873-4120-B246-95456EB74202}"/>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6" name="Oval 10">
                <a:extLst>
                  <a:ext uri="{FF2B5EF4-FFF2-40B4-BE49-F238E27FC236}">
                    <a16:creationId xmlns:a16="http://schemas.microsoft.com/office/drawing/2014/main" id="{3CF7B177-9059-4998-87B5-B42063247564}"/>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7" name="Oval 11">
                <a:extLst>
                  <a:ext uri="{FF2B5EF4-FFF2-40B4-BE49-F238E27FC236}">
                    <a16:creationId xmlns:a16="http://schemas.microsoft.com/office/drawing/2014/main" id="{D2322A5B-8DF7-4A84-89E7-727675955B67}"/>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8" name="Oval 12">
                <a:extLst>
                  <a:ext uri="{FF2B5EF4-FFF2-40B4-BE49-F238E27FC236}">
                    <a16:creationId xmlns:a16="http://schemas.microsoft.com/office/drawing/2014/main" id="{550ECD78-3189-4840-A5B5-CEB0B6671342}"/>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9" name="Oval 13">
                <a:extLst>
                  <a:ext uri="{FF2B5EF4-FFF2-40B4-BE49-F238E27FC236}">
                    <a16:creationId xmlns:a16="http://schemas.microsoft.com/office/drawing/2014/main" id="{3F8ADF9F-F68D-474C-AB6C-49CFC0D0EDEF}"/>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7138" name="Group 14">
              <a:extLst>
                <a:ext uri="{FF2B5EF4-FFF2-40B4-BE49-F238E27FC236}">
                  <a16:creationId xmlns:a16="http://schemas.microsoft.com/office/drawing/2014/main" id="{22842E55-88CD-4912-8B59-982B80B511A8}"/>
                </a:ext>
              </a:extLst>
            </p:cNvPr>
            <p:cNvGrpSpPr>
              <a:grpSpLocks/>
            </p:cNvGrpSpPr>
            <p:nvPr/>
          </p:nvGrpSpPr>
          <p:grpSpPr bwMode="auto">
            <a:xfrm flipH="1">
              <a:off x="5074" y="3358"/>
              <a:ext cx="281" cy="215"/>
              <a:chOff x="4580" y="3354"/>
              <a:chExt cx="281" cy="215"/>
            </a:xfrm>
          </p:grpSpPr>
          <p:sp>
            <p:nvSpPr>
              <p:cNvPr id="47180" name="Oval 15">
                <a:extLst>
                  <a:ext uri="{FF2B5EF4-FFF2-40B4-BE49-F238E27FC236}">
                    <a16:creationId xmlns:a16="http://schemas.microsoft.com/office/drawing/2014/main" id="{2F4493AC-BAF1-4DE9-8B29-797C377AD722}"/>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1" name="Oval 16">
                <a:extLst>
                  <a:ext uri="{FF2B5EF4-FFF2-40B4-BE49-F238E27FC236}">
                    <a16:creationId xmlns:a16="http://schemas.microsoft.com/office/drawing/2014/main" id="{886425C0-9F13-4A88-9F4C-C7AF1C78F557}"/>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2" name="Oval 17">
                <a:extLst>
                  <a:ext uri="{FF2B5EF4-FFF2-40B4-BE49-F238E27FC236}">
                    <a16:creationId xmlns:a16="http://schemas.microsoft.com/office/drawing/2014/main" id="{237D469A-8B82-4FF9-8CAB-85644B862ED3}"/>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3" name="Oval 18">
                <a:extLst>
                  <a:ext uri="{FF2B5EF4-FFF2-40B4-BE49-F238E27FC236}">
                    <a16:creationId xmlns:a16="http://schemas.microsoft.com/office/drawing/2014/main" id="{A881F02A-8558-45E0-8AAE-382BB98255CC}"/>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84" name="Oval 19">
                <a:extLst>
                  <a:ext uri="{FF2B5EF4-FFF2-40B4-BE49-F238E27FC236}">
                    <a16:creationId xmlns:a16="http://schemas.microsoft.com/office/drawing/2014/main" id="{305E741B-6F5A-4B2E-9671-79C13E1555B2}"/>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7139" name="Group 20">
              <a:extLst>
                <a:ext uri="{FF2B5EF4-FFF2-40B4-BE49-F238E27FC236}">
                  <a16:creationId xmlns:a16="http://schemas.microsoft.com/office/drawing/2014/main" id="{1397CF6C-22ED-47D2-8373-80B8BA902B58}"/>
                </a:ext>
              </a:extLst>
            </p:cNvPr>
            <p:cNvGrpSpPr>
              <a:grpSpLocks/>
            </p:cNvGrpSpPr>
            <p:nvPr/>
          </p:nvGrpSpPr>
          <p:grpSpPr bwMode="auto">
            <a:xfrm>
              <a:off x="4194" y="1165"/>
              <a:ext cx="1563" cy="2516"/>
              <a:chOff x="4194" y="1165"/>
              <a:chExt cx="1563" cy="2516"/>
            </a:xfrm>
          </p:grpSpPr>
          <p:grpSp>
            <p:nvGrpSpPr>
              <p:cNvPr id="47152" name="Group 21">
                <a:extLst>
                  <a:ext uri="{FF2B5EF4-FFF2-40B4-BE49-F238E27FC236}">
                    <a16:creationId xmlns:a16="http://schemas.microsoft.com/office/drawing/2014/main" id="{104B6840-16D4-4D79-998D-01506F35107C}"/>
                  </a:ext>
                </a:extLst>
              </p:cNvPr>
              <p:cNvGrpSpPr>
                <a:grpSpLocks/>
              </p:cNvGrpSpPr>
              <p:nvPr/>
            </p:nvGrpSpPr>
            <p:grpSpPr bwMode="auto">
              <a:xfrm>
                <a:off x="4194" y="1190"/>
                <a:ext cx="1563" cy="2491"/>
                <a:chOff x="4194" y="1190"/>
                <a:chExt cx="1563" cy="2491"/>
              </a:xfrm>
            </p:grpSpPr>
            <p:pic>
              <p:nvPicPr>
                <p:cNvPr id="47155" name="Picture 22" descr="SwadisthanaChakraChartjpeg-96Kb">
                  <a:extLst>
                    <a:ext uri="{FF2B5EF4-FFF2-40B4-BE49-F238E27FC236}">
                      <a16:creationId xmlns:a16="http://schemas.microsoft.com/office/drawing/2014/main" id="{FCB0279D-3906-4D0C-B520-BF8F11E632E3}"/>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56" name="Group 23">
                  <a:extLst>
                    <a:ext uri="{FF2B5EF4-FFF2-40B4-BE49-F238E27FC236}">
                      <a16:creationId xmlns:a16="http://schemas.microsoft.com/office/drawing/2014/main" id="{7319C350-C092-449A-9764-52FFACA2028B}"/>
                    </a:ext>
                  </a:extLst>
                </p:cNvPr>
                <p:cNvGrpSpPr>
                  <a:grpSpLocks/>
                </p:cNvGrpSpPr>
                <p:nvPr/>
              </p:nvGrpSpPr>
              <p:grpSpPr bwMode="auto">
                <a:xfrm>
                  <a:off x="4394" y="1567"/>
                  <a:ext cx="412" cy="508"/>
                  <a:chOff x="4394" y="1567"/>
                  <a:chExt cx="412" cy="508"/>
                </a:xfrm>
              </p:grpSpPr>
              <p:sp>
                <p:nvSpPr>
                  <p:cNvPr id="47175" name="Freeform 24">
                    <a:extLst>
                      <a:ext uri="{FF2B5EF4-FFF2-40B4-BE49-F238E27FC236}">
                        <a16:creationId xmlns:a16="http://schemas.microsoft.com/office/drawing/2014/main" id="{A11D5FF9-5D5D-4DCE-9DA5-3EE19B0BE329}"/>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7176" name="AutoShape 25">
                    <a:extLst>
                      <a:ext uri="{FF2B5EF4-FFF2-40B4-BE49-F238E27FC236}">
                        <a16:creationId xmlns:a16="http://schemas.microsoft.com/office/drawing/2014/main" id="{523CD33A-B564-4343-BE48-07A7B376642A}"/>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77" name="AutoShape 26">
                    <a:extLst>
                      <a:ext uri="{FF2B5EF4-FFF2-40B4-BE49-F238E27FC236}">
                        <a16:creationId xmlns:a16="http://schemas.microsoft.com/office/drawing/2014/main" id="{6453ED5B-8F27-43C8-A32E-A5D128B55C84}"/>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78" name="AutoShape 27">
                    <a:extLst>
                      <a:ext uri="{FF2B5EF4-FFF2-40B4-BE49-F238E27FC236}">
                        <a16:creationId xmlns:a16="http://schemas.microsoft.com/office/drawing/2014/main" id="{3CA680D0-7A04-4450-92B4-67FFF50543FB}"/>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79" name="AutoShape 28">
                    <a:extLst>
                      <a:ext uri="{FF2B5EF4-FFF2-40B4-BE49-F238E27FC236}">
                        <a16:creationId xmlns:a16="http://schemas.microsoft.com/office/drawing/2014/main" id="{DAE23584-64F3-498C-B904-0D3202ECB08A}"/>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7157" name="Group 29">
                  <a:extLst>
                    <a:ext uri="{FF2B5EF4-FFF2-40B4-BE49-F238E27FC236}">
                      <a16:creationId xmlns:a16="http://schemas.microsoft.com/office/drawing/2014/main" id="{78D7E1D3-8DF7-4DCB-ACEF-EEE79518B0F6}"/>
                    </a:ext>
                  </a:extLst>
                </p:cNvPr>
                <p:cNvGrpSpPr>
                  <a:grpSpLocks/>
                </p:cNvGrpSpPr>
                <p:nvPr/>
              </p:nvGrpSpPr>
              <p:grpSpPr bwMode="auto">
                <a:xfrm flipH="1">
                  <a:off x="5143" y="1574"/>
                  <a:ext cx="412" cy="508"/>
                  <a:chOff x="4394" y="1567"/>
                  <a:chExt cx="412" cy="508"/>
                </a:xfrm>
              </p:grpSpPr>
              <p:sp>
                <p:nvSpPr>
                  <p:cNvPr id="47170" name="Freeform 30">
                    <a:extLst>
                      <a:ext uri="{FF2B5EF4-FFF2-40B4-BE49-F238E27FC236}">
                        <a16:creationId xmlns:a16="http://schemas.microsoft.com/office/drawing/2014/main" id="{07B7CA04-AFBC-4ADE-AA19-52956066CA25}"/>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7171" name="AutoShape 31">
                    <a:extLst>
                      <a:ext uri="{FF2B5EF4-FFF2-40B4-BE49-F238E27FC236}">
                        <a16:creationId xmlns:a16="http://schemas.microsoft.com/office/drawing/2014/main" id="{3CC7CD65-402A-4371-8591-1E4FE4D9C24F}"/>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72" name="AutoShape 32">
                    <a:extLst>
                      <a:ext uri="{FF2B5EF4-FFF2-40B4-BE49-F238E27FC236}">
                        <a16:creationId xmlns:a16="http://schemas.microsoft.com/office/drawing/2014/main" id="{65F31A7A-9544-4955-9280-D4C9BF46869F}"/>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73" name="AutoShape 33">
                    <a:extLst>
                      <a:ext uri="{FF2B5EF4-FFF2-40B4-BE49-F238E27FC236}">
                        <a16:creationId xmlns:a16="http://schemas.microsoft.com/office/drawing/2014/main" id="{CFBD3828-2EE6-4A5E-BB24-484239DF9F88}"/>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74" name="AutoShape 34">
                    <a:extLst>
                      <a:ext uri="{FF2B5EF4-FFF2-40B4-BE49-F238E27FC236}">
                        <a16:creationId xmlns:a16="http://schemas.microsoft.com/office/drawing/2014/main" id="{7574F8E7-FEB7-4DB2-87D0-549386C77F6D}"/>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7158" name="Group 35">
                  <a:extLst>
                    <a:ext uri="{FF2B5EF4-FFF2-40B4-BE49-F238E27FC236}">
                      <a16:creationId xmlns:a16="http://schemas.microsoft.com/office/drawing/2014/main" id="{B72E9E4D-7C0D-4573-9AC8-7FE13C7B1E71}"/>
                    </a:ext>
                  </a:extLst>
                </p:cNvPr>
                <p:cNvGrpSpPr>
                  <a:grpSpLocks/>
                </p:cNvGrpSpPr>
                <p:nvPr/>
              </p:nvGrpSpPr>
              <p:grpSpPr bwMode="auto">
                <a:xfrm>
                  <a:off x="4580" y="3353"/>
                  <a:ext cx="283" cy="221"/>
                  <a:chOff x="4580" y="3353"/>
                  <a:chExt cx="283" cy="221"/>
                </a:xfrm>
              </p:grpSpPr>
              <p:sp>
                <p:nvSpPr>
                  <p:cNvPr id="47165" name="Oval 36">
                    <a:extLst>
                      <a:ext uri="{FF2B5EF4-FFF2-40B4-BE49-F238E27FC236}">
                        <a16:creationId xmlns:a16="http://schemas.microsoft.com/office/drawing/2014/main" id="{99A452CE-0F9A-4585-83F9-E4869219BD5A}"/>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6" name="Oval 37">
                    <a:extLst>
                      <a:ext uri="{FF2B5EF4-FFF2-40B4-BE49-F238E27FC236}">
                        <a16:creationId xmlns:a16="http://schemas.microsoft.com/office/drawing/2014/main" id="{60A73F28-C0B0-4FA1-8EAA-D3E50B776280}"/>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7" name="Oval 38">
                    <a:extLst>
                      <a:ext uri="{FF2B5EF4-FFF2-40B4-BE49-F238E27FC236}">
                        <a16:creationId xmlns:a16="http://schemas.microsoft.com/office/drawing/2014/main" id="{6441E93B-54CC-403F-98EB-94AEF78965CB}"/>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8" name="Oval 39">
                    <a:extLst>
                      <a:ext uri="{FF2B5EF4-FFF2-40B4-BE49-F238E27FC236}">
                        <a16:creationId xmlns:a16="http://schemas.microsoft.com/office/drawing/2014/main" id="{E9CB65D8-8023-43D2-9C6E-4008DE9E5559}"/>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9" name="Oval 40">
                    <a:extLst>
                      <a:ext uri="{FF2B5EF4-FFF2-40B4-BE49-F238E27FC236}">
                        <a16:creationId xmlns:a16="http://schemas.microsoft.com/office/drawing/2014/main" id="{36CA77B4-87AE-4958-A0B9-8B4785D782BB}"/>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47159" name="Group 41">
                  <a:extLst>
                    <a:ext uri="{FF2B5EF4-FFF2-40B4-BE49-F238E27FC236}">
                      <a16:creationId xmlns:a16="http://schemas.microsoft.com/office/drawing/2014/main" id="{EC005689-742F-4C8A-BD08-3C343B89E6E9}"/>
                    </a:ext>
                  </a:extLst>
                </p:cNvPr>
                <p:cNvGrpSpPr>
                  <a:grpSpLocks/>
                </p:cNvGrpSpPr>
                <p:nvPr/>
              </p:nvGrpSpPr>
              <p:grpSpPr bwMode="auto">
                <a:xfrm flipH="1">
                  <a:off x="5070" y="3356"/>
                  <a:ext cx="283" cy="221"/>
                  <a:chOff x="4580" y="3353"/>
                  <a:chExt cx="283" cy="221"/>
                </a:xfrm>
              </p:grpSpPr>
              <p:sp>
                <p:nvSpPr>
                  <p:cNvPr id="47160" name="Oval 42">
                    <a:extLst>
                      <a:ext uri="{FF2B5EF4-FFF2-40B4-BE49-F238E27FC236}">
                        <a16:creationId xmlns:a16="http://schemas.microsoft.com/office/drawing/2014/main" id="{43D4794C-36A3-4083-A83B-C435438BD876}"/>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1" name="Oval 43">
                    <a:extLst>
                      <a:ext uri="{FF2B5EF4-FFF2-40B4-BE49-F238E27FC236}">
                        <a16:creationId xmlns:a16="http://schemas.microsoft.com/office/drawing/2014/main" id="{A39242AA-3F26-419D-AD2B-4A5D73F4142A}"/>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2" name="Oval 44">
                    <a:extLst>
                      <a:ext uri="{FF2B5EF4-FFF2-40B4-BE49-F238E27FC236}">
                        <a16:creationId xmlns:a16="http://schemas.microsoft.com/office/drawing/2014/main" id="{B57EA17E-E513-44F4-91AC-D8AC8ACA16D4}"/>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3" name="Oval 45">
                    <a:extLst>
                      <a:ext uri="{FF2B5EF4-FFF2-40B4-BE49-F238E27FC236}">
                        <a16:creationId xmlns:a16="http://schemas.microsoft.com/office/drawing/2014/main" id="{05FC089D-F676-4056-94D4-6B8A9A1422DB}"/>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64" name="Oval 46">
                    <a:extLst>
                      <a:ext uri="{FF2B5EF4-FFF2-40B4-BE49-F238E27FC236}">
                        <a16:creationId xmlns:a16="http://schemas.microsoft.com/office/drawing/2014/main" id="{2E26DE24-3436-4CE4-896D-8FF37E35903D}"/>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47153" name="Text Box 47">
                <a:extLst>
                  <a:ext uri="{FF2B5EF4-FFF2-40B4-BE49-F238E27FC236}">
                    <a16:creationId xmlns:a16="http://schemas.microsoft.com/office/drawing/2014/main" id="{655E4723-B9C1-4660-A789-C4ABBD1EE48F}"/>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47154" name="Text Box 48">
                <a:extLst>
                  <a:ext uri="{FF2B5EF4-FFF2-40B4-BE49-F238E27FC236}">
                    <a16:creationId xmlns:a16="http://schemas.microsoft.com/office/drawing/2014/main" id="{1466E345-78D1-4A69-AFA4-461BD98F26BE}"/>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47140" name="Group 49">
              <a:extLst>
                <a:ext uri="{FF2B5EF4-FFF2-40B4-BE49-F238E27FC236}">
                  <a16:creationId xmlns:a16="http://schemas.microsoft.com/office/drawing/2014/main" id="{1F5482CC-ED29-4777-8EC7-35CB8D3EADC9}"/>
                </a:ext>
              </a:extLst>
            </p:cNvPr>
            <p:cNvGrpSpPr>
              <a:grpSpLocks/>
            </p:cNvGrpSpPr>
            <p:nvPr/>
          </p:nvGrpSpPr>
          <p:grpSpPr bwMode="auto">
            <a:xfrm>
              <a:off x="3261" y="1027"/>
              <a:ext cx="1318" cy="3233"/>
              <a:chOff x="3302" y="1003"/>
              <a:chExt cx="1277" cy="3197"/>
            </a:xfrm>
          </p:grpSpPr>
          <p:grpSp>
            <p:nvGrpSpPr>
              <p:cNvPr id="47141" name="Group 50">
                <a:extLst>
                  <a:ext uri="{FF2B5EF4-FFF2-40B4-BE49-F238E27FC236}">
                    <a16:creationId xmlns:a16="http://schemas.microsoft.com/office/drawing/2014/main" id="{EF573318-8D62-412F-BA87-E208698D4998}"/>
                  </a:ext>
                </a:extLst>
              </p:cNvPr>
              <p:cNvGrpSpPr>
                <a:grpSpLocks/>
              </p:cNvGrpSpPr>
              <p:nvPr/>
            </p:nvGrpSpPr>
            <p:grpSpPr bwMode="auto">
              <a:xfrm>
                <a:off x="3302" y="1003"/>
                <a:ext cx="1277" cy="3197"/>
                <a:chOff x="3302" y="1003"/>
                <a:chExt cx="1277" cy="3197"/>
              </a:xfrm>
            </p:grpSpPr>
            <p:grpSp>
              <p:nvGrpSpPr>
                <p:cNvPr id="47143" name="Group 51">
                  <a:extLst>
                    <a:ext uri="{FF2B5EF4-FFF2-40B4-BE49-F238E27FC236}">
                      <a16:creationId xmlns:a16="http://schemas.microsoft.com/office/drawing/2014/main" id="{D9F0F49A-C2BF-4337-A2AD-6A47773E9FBE}"/>
                    </a:ext>
                  </a:extLst>
                </p:cNvPr>
                <p:cNvGrpSpPr>
                  <a:grpSpLocks/>
                </p:cNvGrpSpPr>
                <p:nvPr/>
              </p:nvGrpSpPr>
              <p:grpSpPr bwMode="auto">
                <a:xfrm>
                  <a:off x="3302" y="1003"/>
                  <a:ext cx="1277" cy="3197"/>
                  <a:chOff x="3302" y="1003"/>
                  <a:chExt cx="1277" cy="3197"/>
                </a:xfrm>
              </p:grpSpPr>
              <p:grpSp>
                <p:nvGrpSpPr>
                  <p:cNvPr id="47145" name="Group 52">
                    <a:extLst>
                      <a:ext uri="{FF2B5EF4-FFF2-40B4-BE49-F238E27FC236}">
                        <a16:creationId xmlns:a16="http://schemas.microsoft.com/office/drawing/2014/main" id="{C4A894A7-7F8C-4856-9BAF-5446309A1957}"/>
                      </a:ext>
                    </a:extLst>
                  </p:cNvPr>
                  <p:cNvGrpSpPr>
                    <a:grpSpLocks/>
                  </p:cNvGrpSpPr>
                  <p:nvPr/>
                </p:nvGrpSpPr>
                <p:grpSpPr bwMode="auto">
                  <a:xfrm>
                    <a:off x="3302" y="1003"/>
                    <a:ext cx="1206" cy="3197"/>
                    <a:chOff x="3302" y="1003"/>
                    <a:chExt cx="1206" cy="3197"/>
                  </a:xfrm>
                </p:grpSpPr>
                <p:grpSp>
                  <p:nvGrpSpPr>
                    <p:cNvPr id="47147" name="Group 53">
                      <a:extLst>
                        <a:ext uri="{FF2B5EF4-FFF2-40B4-BE49-F238E27FC236}">
                          <a16:creationId xmlns:a16="http://schemas.microsoft.com/office/drawing/2014/main" id="{C3D1B7FB-CC38-438D-B17A-9EA595AC671B}"/>
                        </a:ext>
                      </a:extLst>
                    </p:cNvPr>
                    <p:cNvGrpSpPr>
                      <a:grpSpLocks/>
                    </p:cNvGrpSpPr>
                    <p:nvPr/>
                  </p:nvGrpSpPr>
                  <p:grpSpPr bwMode="auto">
                    <a:xfrm>
                      <a:off x="3389" y="1003"/>
                      <a:ext cx="939" cy="3197"/>
                      <a:chOff x="3389" y="1003"/>
                      <a:chExt cx="939" cy="3197"/>
                    </a:xfrm>
                  </p:grpSpPr>
                  <p:pic>
                    <p:nvPicPr>
                      <p:cNvPr id="47150" name="Picture 54" descr="SwadisthanaChakraChartjpeg-96Kb">
                        <a:extLst>
                          <a:ext uri="{FF2B5EF4-FFF2-40B4-BE49-F238E27FC236}">
                            <a16:creationId xmlns:a16="http://schemas.microsoft.com/office/drawing/2014/main" id="{FE2F8F2C-1ABA-4649-AC02-680371275625}"/>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51" name="Freeform 55">
                        <a:extLst>
                          <a:ext uri="{FF2B5EF4-FFF2-40B4-BE49-F238E27FC236}">
                            <a16:creationId xmlns:a16="http://schemas.microsoft.com/office/drawing/2014/main" id="{2009645E-82BC-4727-AD16-A23E425EAEBF}"/>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47148" name="Freeform 56">
                      <a:extLst>
                        <a:ext uri="{FF2B5EF4-FFF2-40B4-BE49-F238E27FC236}">
                          <a16:creationId xmlns:a16="http://schemas.microsoft.com/office/drawing/2014/main" id="{325306F6-7E79-48D1-A1DC-FFA6B65405B9}"/>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47149" name="Freeform 57">
                      <a:extLst>
                        <a:ext uri="{FF2B5EF4-FFF2-40B4-BE49-F238E27FC236}">
                          <a16:creationId xmlns:a16="http://schemas.microsoft.com/office/drawing/2014/main" id="{39804FE0-19C1-419A-A4AF-C57A68F9F787}"/>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47146" name="Oval 58">
                    <a:extLst>
                      <a:ext uri="{FF2B5EF4-FFF2-40B4-BE49-F238E27FC236}">
                        <a16:creationId xmlns:a16="http://schemas.microsoft.com/office/drawing/2014/main" id="{7CC03C82-F7A5-4387-97A6-D4174F3CC1ED}"/>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47144" name="Freeform 59">
                  <a:extLst>
                    <a:ext uri="{FF2B5EF4-FFF2-40B4-BE49-F238E27FC236}">
                      <a16:creationId xmlns:a16="http://schemas.microsoft.com/office/drawing/2014/main" id="{8C8E0AA9-79F0-46AF-BD6E-C7A85539A7EC}"/>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7142" name="Freeform 60">
                <a:extLst>
                  <a:ext uri="{FF2B5EF4-FFF2-40B4-BE49-F238E27FC236}">
                    <a16:creationId xmlns:a16="http://schemas.microsoft.com/office/drawing/2014/main" id="{83DBF2E7-1B43-4732-BA1F-168AE931557E}"/>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47107" name="Text Box 61">
            <a:extLst>
              <a:ext uri="{FF2B5EF4-FFF2-40B4-BE49-F238E27FC236}">
                <a16:creationId xmlns:a16="http://schemas.microsoft.com/office/drawing/2014/main" id="{C3FAFE9A-EF4D-4BB0-AF4F-52E620AB1702}"/>
              </a:ext>
            </a:extLst>
          </p:cNvPr>
          <p:cNvSpPr txBox="1">
            <a:spLocks noChangeArrowheads="1"/>
          </p:cNvSpPr>
          <p:nvPr/>
        </p:nvSpPr>
        <p:spPr bwMode="auto">
          <a:xfrm>
            <a:off x="1524000" y="244475"/>
            <a:ext cx="9144000" cy="57943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Vishuddhi Chakra</a:t>
            </a:r>
          </a:p>
        </p:txBody>
      </p:sp>
      <p:sp>
        <p:nvSpPr>
          <p:cNvPr id="47108" name="Oval 62">
            <a:extLst>
              <a:ext uri="{FF2B5EF4-FFF2-40B4-BE49-F238E27FC236}">
                <a16:creationId xmlns:a16="http://schemas.microsoft.com/office/drawing/2014/main" id="{82506008-F454-47CA-AC06-FE503756CEAF}"/>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09" name="Oval 63">
            <a:extLst>
              <a:ext uri="{FF2B5EF4-FFF2-40B4-BE49-F238E27FC236}">
                <a16:creationId xmlns:a16="http://schemas.microsoft.com/office/drawing/2014/main" id="{7DD33001-3C2A-471E-A36E-DB285D5707BB}"/>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10" name="Oval 64">
            <a:extLst>
              <a:ext uri="{FF2B5EF4-FFF2-40B4-BE49-F238E27FC236}">
                <a16:creationId xmlns:a16="http://schemas.microsoft.com/office/drawing/2014/main" id="{D2C515B5-B78C-4219-BEB7-F403C4542D25}"/>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11" name="Oval 65">
            <a:extLst>
              <a:ext uri="{FF2B5EF4-FFF2-40B4-BE49-F238E27FC236}">
                <a16:creationId xmlns:a16="http://schemas.microsoft.com/office/drawing/2014/main" id="{B7641C7B-4D52-41A9-8867-A7A9CA00AFFB}"/>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12" name="Oval 66">
            <a:extLst>
              <a:ext uri="{FF2B5EF4-FFF2-40B4-BE49-F238E27FC236}">
                <a16:creationId xmlns:a16="http://schemas.microsoft.com/office/drawing/2014/main" id="{C2733647-2D9B-4AB4-A693-7CC66BCB01F3}"/>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13" name="Oval 67">
            <a:extLst>
              <a:ext uri="{FF2B5EF4-FFF2-40B4-BE49-F238E27FC236}">
                <a16:creationId xmlns:a16="http://schemas.microsoft.com/office/drawing/2014/main" id="{D017D2C3-01C1-4E39-950C-F94CAB2582AF}"/>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14" name="AutoShape 68">
            <a:extLst>
              <a:ext uri="{FF2B5EF4-FFF2-40B4-BE49-F238E27FC236}">
                <a16:creationId xmlns:a16="http://schemas.microsoft.com/office/drawing/2014/main" id="{6AFF57F1-EEAD-4022-ABE5-E2FC4626B7B0}"/>
              </a:ext>
            </a:extLst>
          </p:cNvPr>
          <p:cNvSpPr>
            <a:spLocks noChangeArrowheads="1"/>
          </p:cNvSpPr>
          <p:nvPr/>
        </p:nvSpPr>
        <p:spPr bwMode="auto">
          <a:xfrm>
            <a:off x="4527550" y="1958975"/>
            <a:ext cx="17129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15" name="AutoShape 69">
            <a:extLst>
              <a:ext uri="{FF2B5EF4-FFF2-40B4-BE49-F238E27FC236}">
                <a16:creationId xmlns:a16="http://schemas.microsoft.com/office/drawing/2014/main" id="{0ACED2B0-C4AA-4CA3-B413-B8973299036E}"/>
              </a:ext>
            </a:extLst>
          </p:cNvPr>
          <p:cNvSpPr>
            <a:spLocks noChangeArrowheads="1"/>
          </p:cNvSpPr>
          <p:nvPr/>
        </p:nvSpPr>
        <p:spPr bwMode="auto">
          <a:xfrm>
            <a:off x="1866900" y="3478213"/>
            <a:ext cx="27543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16" name="AutoShape 70">
            <a:extLst>
              <a:ext uri="{FF2B5EF4-FFF2-40B4-BE49-F238E27FC236}">
                <a16:creationId xmlns:a16="http://schemas.microsoft.com/office/drawing/2014/main" id="{3BFEB68C-213A-41BF-A847-9E15DF2FD2EB}"/>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17" name="AutoShape 71">
            <a:extLst>
              <a:ext uri="{FF2B5EF4-FFF2-40B4-BE49-F238E27FC236}">
                <a16:creationId xmlns:a16="http://schemas.microsoft.com/office/drawing/2014/main" id="{A2B4FB5A-8DD7-4A62-8B83-A7490D26A482}"/>
              </a:ext>
            </a:extLst>
          </p:cNvPr>
          <p:cNvSpPr>
            <a:spLocks noChangeArrowheads="1"/>
          </p:cNvSpPr>
          <p:nvPr/>
        </p:nvSpPr>
        <p:spPr bwMode="auto">
          <a:xfrm>
            <a:off x="4470400" y="4408488"/>
            <a:ext cx="920750"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18" name="AutoShape 72">
            <a:extLst>
              <a:ext uri="{FF2B5EF4-FFF2-40B4-BE49-F238E27FC236}">
                <a16:creationId xmlns:a16="http://schemas.microsoft.com/office/drawing/2014/main" id="{5B012D6D-8045-4B20-96EE-6DE0FB1D9410}"/>
              </a:ext>
            </a:extLst>
          </p:cNvPr>
          <p:cNvSpPr>
            <a:spLocks noChangeArrowheads="1"/>
          </p:cNvSpPr>
          <p:nvPr/>
        </p:nvSpPr>
        <p:spPr bwMode="auto">
          <a:xfrm>
            <a:off x="3571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19" name="AutoShape 73">
            <a:extLst>
              <a:ext uri="{FF2B5EF4-FFF2-40B4-BE49-F238E27FC236}">
                <a16:creationId xmlns:a16="http://schemas.microsoft.com/office/drawing/2014/main" id="{D8C01B2C-BB20-4B3A-9F1F-29B6AC1968A3}"/>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20" name="AutoShape 74">
            <a:extLst>
              <a:ext uri="{FF2B5EF4-FFF2-40B4-BE49-F238E27FC236}">
                <a16:creationId xmlns:a16="http://schemas.microsoft.com/office/drawing/2014/main" id="{ABE1FE41-4268-4679-9732-0EEB8C369249}"/>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7121" name="Line 75">
            <a:extLst>
              <a:ext uri="{FF2B5EF4-FFF2-40B4-BE49-F238E27FC236}">
                <a16:creationId xmlns:a16="http://schemas.microsoft.com/office/drawing/2014/main" id="{6AED0D96-58C3-438E-8198-7658A8F91B04}"/>
              </a:ext>
            </a:extLst>
          </p:cNvPr>
          <p:cNvSpPr>
            <a:spLocks noChangeShapeType="1"/>
          </p:cNvSpPr>
          <p:nvPr/>
        </p:nvSpPr>
        <p:spPr bwMode="auto">
          <a:xfrm>
            <a:off x="4403725" y="2959100"/>
            <a:ext cx="2701925" cy="11113"/>
          </a:xfrm>
          <a:prstGeom prst="line">
            <a:avLst/>
          </a:prstGeom>
          <a:noFill/>
          <a:ln w="50800" cap="rnd">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47122" name="Oval 76">
            <a:extLst>
              <a:ext uri="{FF2B5EF4-FFF2-40B4-BE49-F238E27FC236}">
                <a16:creationId xmlns:a16="http://schemas.microsoft.com/office/drawing/2014/main" id="{B20C432B-1208-4248-A3E3-B1CBA83923D6}"/>
              </a:ext>
            </a:extLst>
          </p:cNvPr>
          <p:cNvSpPr>
            <a:spLocks noChangeArrowheads="1"/>
          </p:cNvSpPr>
          <p:nvPr/>
        </p:nvSpPr>
        <p:spPr bwMode="auto">
          <a:xfrm>
            <a:off x="7345363" y="2884488"/>
            <a:ext cx="190500" cy="190500"/>
          </a:xfrm>
          <a:prstGeom prst="ellipse">
            <a:avLst/>
          </a:prstGeom>
          <a:solidFill>
            <a:srgbClr val="0000CC"/>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7123" name="Oval 77">
            <a:extLst>
              <a:ext uri="{FF2B5EF4-FFF2-40B4-BE49-F238E27FC236}">
                <a16:creationId xmlns:a16="http://schemas.microsoft.com/office/drawing/2014/main" id="{F77F6D80-160B-45CC-8578-6C024C85D1A0}"/>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24" name="Oval 78">
            <a:extLst>
              <a:ext uri="{FF2B5EF4-FFF2-40B4-BE49-F238E27FC236}">
                <a16:creationId xmlns:a16="http://schemas.microsoft.com/office/drawing/2014/main" id="{E6A1EF88-0274-47D1-BFB8-4B10EEEFCAAE}"/>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25" name="Oval 80">
            <a:extLst>
              <a:ext uri="{FF2B5EF4-FFF2-40B4-BE49-F238E27FC236}">
                <a16:creationId xmlns:a16="http://schemas.microsoft.com/office/drawing/2014/main" id="{A25944C6-3FE9-49D9-8997-2C7BF314B72E}"/>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26" name="Oval 82">
            <a:extLst>
              <a:ext uri="{FF2B5EF4-FFF2-40B4-BE49-F238E27FC236}">
                <a16:creationId xmlns:a16="http://schemas.microsoft.com/office/drawing/2014/main" id="{5AD3FD1C-E5AE-40DE-A2DF-FEF90B19C169}"/>
              </a:ext>
            </a:extLst>
          </p:cNvPr>
          <p:cNvSpPr>
            <a:spLocks noChangeArrowheads="1"/>
          </p:cNvSpPr>
          <p:nvPr/>
        </p:nvSpPr>
        <p:spPr bwMode="auto">
          <a:xfrm>
            <a:off x="9732963" y="5484813"/>
            <a:ext cx="120650" cy="138112"/>
          </a:xfrm>
          <a:prstGeom prst="ellipse">
            <a:avLst/>
          </a:prstGeom>
          <a:solidFill>
            <a:srgbClr val="0000CC"/>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27" name="AutoShape 83">
            <a:extLst>
              <a:ext uri="{FF2B5EF4-FFF2-40B4-BE49-F238E27FC236}">
                <a16:creationId xmlns:a16="http://schemas.microsoft.com/office/drawing/2014/main" id="{0B7FD728-E8CF-45D1-BD52-D636F328489E}"/>
              </a:ext>
            </a:extLst>
          </p:cNvPr>
          <p:cNvSpPr>
            <a:spLocks noChangeArrowheads="1"/>
          </p:cNvSpPr>
          <p:nvPr/>
        </p:nvSpPr>
        <p:spPr bwMode="auto">
          <a:xfrm rot="3202711">
            <a:off x="8644732" y="2707481"/>
            <a:ext cx="68262" cy="365125"/>
          </a:xfrm>
          <a:prstGeom prst="roundRect">
            <a:avLst>
              <a:gd name="adj" fmla="val 50000"/>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28" name="Oval 85">
            <a:extLst>
              <a:ext uri="{FF2B5EF4-FFF2-40B4-BE49-F238E27FC236}">
                <a16:creationId xmlns:a16="http://schemas.microsoft.com/office/drawing/2014/main" id="{CD6B2749-018D-4B10-9246-7083FE4DB96F}"/>
              </a:ext>
            </a:extLst>
          </p:cNvPr>
          <p:cNvSpPr>
            <a:spLocks noChangeArrowheads="1"/>
          </p:cNvSpPr>
          <p:nvPr/>
        </p:nvSpPr>
        <p:spPr bwMode="auto">
          <a:xfrm>
            <a:off x="8966200" y="5480050"/>
            <a:ext cx="120650" cy="138113"/>
          </a:xfrm>
          <a:prstGeom prst="ellipse">
            <a:avLst/>
          </a:prstGeom>
          <a:solidFill>
            <a:srgbClr val="0000CC"/>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29" name="AutoShape 86">
            <a:extLst>
              <a:ext uri="{FF2B5EF4-FFF2-40B4-BE49-F238E27FC236}">
                <a16:creationId xmlns:a16="http://schemas.microsoft.com/office/drawing/2014/main" id="{3DC2B34E-31CF-4F2D-8F88-0561468ACF5E}"/>
              </a:ext>
            </a:extLst>
          </p:cNvPr>
          <p:cNvSpPr>
            <a:spLocks noChangeArrowheads="1"/>
          </p:cNvSpPr>
          <p:nvPr/>
        </p:nvSpPr>
        <p:spPr bwMode="auto">
          <a:xfrm rot="18397289" flipH="1">
            <a:off x="10122694" y="2712244"/>
            <a:ext cx="68263" cy="365125"/>
          </a:xfrm>
          <a:prstGeom prst="roundRect">
            <a:avLst>
              <a:gd name="adj" fmla="val 50000"/>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30" name="Oval 87">
            <a:extLst>
              <a:ext uri="{FF2B5EF4-FFF2-40B4-BE49-F238E27FC236}">
                <a16:creationId xmlns:a16="http://schemas.microsoft.com/office/drawing/2014/main" id="{6D1F84F6-8BA3-418F-9E1C-8046BED05E8B}"/>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7131" name="AutoShape 88">
            <a:extLst>
              <a:ext uri="{FF2B5EF4-FFF2-40B4-BE49-F238E27FC236}">
                <a16:creationId xmlns:a16="http://schemas.microsoft.com/office/drawing/2014/main" id="{F9FD2DAE-2A62-4FA9-B7D7-DE19257A5C22}"/>
              </a:ext>
            </a:extLst>
          </p:cNvPr>
          <p:cNvSpPr>
            <a:spLocks noChangeArrowheads="1"/>
          </p:cNvSpPr>
          <p:nvPr/>
        </p:nvSpPr>
        <p:spPr bwMode="auto">
          <a:xfrm>
            <a:off x="5953125" y="2659063"/>
            <a:ext cx="1068388"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b="1"/>
              <a:t>Cervical</a:t>
            </a:r>
          </a:p>
          <a:p>
            <a:pPr algn="r" eaLnBrk="1" hangingPunct="1">
              <a:spcBef>
                <a:spcPct val="0"/>
              </a:spcBef>
              <a:buFontTx/>
              <a:buNone/>
            </a:pPr>
            <a:r>
              <a:rPr lang="en-US" altLang="en-US" sz="1800" b="1"/>
              <a:t>Plexus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7A449A5-F851-4842-851F-9725F9D65928}"/>
              </a:ext>
            </a:extLst>
          </p:cNvPr>
          <p:cNvSpPr>
            <a:spLocks noChangeArrowheads="1"/>
          </p:cNvSpPr>
          <p:nvPr/>
        </p:nvSpPr>
        <p:spPr bwMode="auto">
          <a:xfrm>
            <a:off x="1524000" y="-20638"/>
            <a:ext cx="9144000" cy="68580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8131" name="AutoShape 3">
            <a:extLst>
              <a:ext uri="{FF2B5EF4-FFF2-40B4-BE49-F238E27FC236}">
                <a16:creationId xmlns:a16="http://schemas.microsoft.com/office/drawing/2014/main" id="{B0A91244-E086-45AD-933C-82BB62D0E472}"/>
              </a:ext>
            </a:extLst>
          </p:cNvPr>
          <p:cNvSpPr>
            <a:spLocks noChangeArrowheads="1"/>
          </p:cNvSpPr>
          <p:nvPr/>
        </p:nvSpPr>
        <p:spPr bwMode="auto">
          <a:xfrm>
            <a:off x="4430713" y="48625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48132" name="AutoShape 4">
            <a:extLst>
              <a:ext uri="{FF2B5EF4-FFF2-40B4-BE49-F238E27FC236}">
                <a16:creationId xmlns:a16="http://schemas.microsoft.com/office/drawing/2014/main" id="{2E8D9975-F86A-4103-B4B0-7ABD5B3E7358}"/>
              </a:ext>
            </a:extLst>
          </p:cNvPr>
          <p:cNvSpPr>
            <a:spLocks noChangeArrowheads="1"/>
          </p:cNvSpPr>
          <p:nvPr/>
        </p:nvSpPr>
        <p:spPr bwMode="auto">
          <a:xfrm>
            <a:off x="3489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78898" name="Group 50">
            <a:extLst>
              <a:ext uri="{FF2B5EF4-FFF2-40B4-BE49-F238E27FC236}">
                <a16:creationId xmlns:a16="http://schemas.microsoft.com/office/drawing/2014/main" id="{F8B478B5-C93F-4C4C-9472-6B0BC03749D8}"/>
              </a:ext>
            </a:extLst>
          </p:cNvPr>
          <p:cNvGraphicFramePr>
            <a:graphicFrameLocks noGrp="1"/>
          </p:cNvGraphicFramePr>
          <p:nvPr>
            <p:ph/>
          </p:nvPr>
        </p:nvGraphicFramePr>
        <p:xfrm>
          <a:off x="1895475" y="1017588"/>
          <a:ext cx="8345488" cy="5016500"/>
        </p:xfrm>
        <a:graphic>
          <a:graphicData uri="http://schemas.openxmlformats.org/drawingml/2006/table">
            <a:tbl>
              <a:tblPr/>
              <a:tblGrid>
                <a:gridCol w="1739900">
                  <a:extLst>
                    <a:ext uri="{9D8B030D-6E8A-4147-A177-3AD203B41FA5}">
                      <a16:colId xmlns:a16="http://schemas.microsoft.com/office/drawing/2014/main" val="20000"/>
                    </a:ext>
                  </a:extLst>
                </a:gridCol>
                <a:gridCol w="6605588">
                  <a:extLst>
                    <a:ext uri="{9D8B030D-6E8A-4147-A177-3AD203B41FA5}">
                      <a16:colId xmlns:a16="http://schemas.microsoft.com/office/drawing/2014/main" val="20001"/>
                    </a:ext>
                  </a:extLst>
                </a:gridCol>
              </a:tblGrid>
              <a:tr h="520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Blue</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0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Ether</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0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Saturn</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0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Saturday</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0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Sapphire</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947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Diplomacy, Collectivity, Communication, Witness state, Respect for self &amp; others</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5"/>
                  </a:ext>
                </a:extLst>
              </a:tr>
              <a:tr h="947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Thyroid, Ears, Nose, Throat, Mouth, Teeth, Tongue, Face, Hand sensitivity</a:t>
                      </a: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20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America</a:t>
                      </a:r>
                      <a:endParaRPr kumimoji="0" lang="en-US" sz="2800" b="0" i="0" u="none" strike="noStrike" cap="none" normalizeH="0" baseline="0">
                        <a:ln>
                          <a:noFill/>
                        </a:ln>
                        <a:solidFill>
                          <a:srgbClr val="4D4D4D"/>
                        </a:solidFill>
                        <a:effectLst/>
                        <a:latin typeface="Arial" charset="0"/>
                      </a:endParaRPr>
                    </a:p>
                  </a:txBody>
                  <a:tcPr marL="90000" marR="90000" marT="46805" marB="468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7"/>
                  </a:ext>
                </a:extLst>
              </a:tr>
            </a:tbl>
          </a:graphicData>
        </a:graphic>
      </p:graphicFrame>
      <p:sp>
        <p:nvSpPr>
          <p:cNvPr id="48162" name="AutoShape 44">
            <a:extLst>
              <a:ext uri="{FF2B5EF4-FFF2-40B4-BE49-F238E27FC236}">
                <a16:creationId xmlns:a16="http://schemas.microsoft.com/office/drawing/2014/main" id="{0279C05A-34B1-45ED-B1BA-5DA6E9E5CCF4}"/>
              </a:ext>
            </a:extLst>
          </p:cNvPr>
          <p:cNvSpPr>
            <a:spLocks noChangeArrowheads="1"/>
          </p:cNvSpPr>
          <p:nvPr/>
        </p:nvSpPr>
        <p:spPr bwMode="auto">
          <a:xfrm>
            <a:off x="3400425" y="6175375"/>
            <a:ext cx="117157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48163" name="AutoShape 45">
            <a:extLst>
              <a:ext uri="{FF2B5EF4-FFF2-40B4-BE49-F238E27FC236}">
                <a16:creationId xmlns:a16="http://schemas.microsoft.com/office/drawing/2014/main" id="{B0A91AB5-1EFC-46D6-8B38-7DE5F1597302}"/>
              </a:ext>
            </a:extLst>
          </p:cNvPr>
          <p:cNvSpPr>
            <a:spLocks noChangeArrowheads="1"/>
          </p:cNvSpPr>
          <p:nvPr/>
        </p:nvSpPr>
        <p:spPr bwMode="auto">
          <a:xfrm>
            <a:off x="2124075" y="6018213"/>
            <a:ext cx="7658100" cy="674687"/>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rPr>
              <a:t>“You have to just witness, witness the whole thing. Once you start witnessing, you'll be amazed that you will start seeing the play.”</a:t>
            </a:r>
            <a:endParaRPr lang="en-US" altLang="en-US" sz="1800" b="1"/>
          </a:p>
        </p:txBody>
      </p:sp>
      <p:sp>
        <p:nvSpPr>
          <p:cNvPr id="48164" name="Text Box 51">
            <a:extLst>
              <a:ext uri="{FF2B5EF4-FFF2-40B4-BE49-F238E27FC236}">
                <a16:creationId xmlns:a16="http://schemas.microsoft.com/office/drawing/2014/main" id="{90F48BD8-14DA-4E77-AF83-1BFFBBE52C48}"/>
              </a:ext>
            </a:extLst>
          </p:cNvPr>
          <p:cNvSpPr txBox="1">
            <a:spLocks noChangeArrowheads="1"/>
          </p:cNvSpPr>
          <p:nvPr/>
        </p:nvSpPr>
        <p:spPr bwMode="auto">
          <a:xfrm>
            <a:off x="1524000" y="244475"/>
            <a:ext cx="9144000" cy="57943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Vishuddhi Chakra</a:t>
            </a:r>
          </a:p>
        </p:txBody>
      </p:sp>
      <p:pic>
        <p:nvPicPr>
          <p:cNvPr id="48165" name="Picture 52" descr="SM 4-4A">
            <a:extLst>
              <a:ext uri="{FF2B5EF4-FFF2-40B4-BE49-F238E27FC236}">
                <a16:creationId xmlns:a16="http://schemas.microsoft.com/office/drawing/2014/main" id="{C47F0DEB-C5EA-4241-AD2D-B50386F06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688" y="5556250"/>
            <a:ext cx="506412" cy="7715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39">
            <a:extLst>
              <a:ext uri="{FF2B5EF4-FFF2-40B4-BE49-F238E27FC236}">
                <a16:creationId xmlns:a16="http://schemas.microsoft.com/office/drawing/2014/main" id="{B2E31252-20D1-41CD-B355-A235298262C5}"/>
              </a:ext>
            </a:extLst>
          </p:cNvPr>
          <p:cNvSpPr>
            <a:spLocks noChangeArrowheads="1"/>
          </p:cNvSpPr>
          <p:nvPr/>
        </p:nvSpPr>
        <p:spPr bwMode="auto">
          <a:xfrm>
            <a:off x="5160963" y="3930650"/>
            <a:ext cx="1889125" cy="1889125"/>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339966"/>
              </a:solidFill>
              <a:latin typeface="Arial Rounded MT Bold" panose="020F0704030504030204" pitchFamily="34" charset="0"/>
            </a:endParaRPr>
          </a:p>
          <a:p>
            <a:pPr algn="ctr" eaLnBrk="1" hangingPunct="1">
              <a:spcBef>
                <a:spcPct val="0"/>
              </a:spcBef>
              <a:buFontTx/>
              <a:buNone/>
            </a:pPr>
            <a:r>
              <a:rPr lang="en-US" altLang="en-US" sz="1800">
                <a:solidFill>
                  <a:srgbClr val="006666"/>
                </a:solidFill>
                <a:latin typeface="Arial Rounded MT Bold" panose="020F0704030504030204" pitchFamily="34" charset="0"/>
              </a:rPr>
              <a:t>Clearing</a:t>
            </a:r>
          </a:p>
          <a:p>
            <a:pPr algn="ctr" eaLnBrk="1" hangingPunct="1">
              <a:spcBef>
                <a:spcPct val="0"/>
              </a:spcBef>
              <a:buFontTx/>
              <a:buNone/>
            </a:pPr>
            <a:r>
              <a:rPr lang="en-US" altLang="en-US" sz="1800">
                <a:solidFill>
                  <a:srgbClr val="006666"/>
                </a:solidFill>
                <a:latin typeface="Arial Rounded MT Bold" panose="020F0704030504030204" pitchFamily="34" charset="0"/>
              </a:rPr>
              <a:t>&amp; </a:t>
            </a:r>
          </a:p>
          <a:p>
            <a:pPr algn="ctr" eaLnBrk="1" hangingPunct="1">
              <a:spcBef>
                <a:spcPct val="0"/>
              </a:spcBef>
              <a:buFontTx/>
              <a:buNone/>
            </a:pPr>
            <a:r>
              <a:rPr lang="en-US" altLang="en-US" sz="1800">
                <a:solidFill>
                  <a:srgbClr val="006666"/>
                </a:solidFill>
                <a:latin typeface="Arial Rounded MT Bold" panose="020F0704030504030204" pitchFamily="34" charset="0"/>
              </a:rPr>
              <a:t>Balancing</a:t>
            </a:r>
          </a:p>
        </p:txBody>
      </p:sp>
      <p:pic>
        <p:nvPicPr>
          <p:cNvPr id="10243" name="Picture 28" descr="Meditation poses2">
            <a:extLst>
              <a:ext uri="{FF2B5EF4-FFF2-40B4-BE49-F238E27FC236}">
                <a16:creationId xmlns:a16="http://schemas.microsoft.com/office/drawing/2014/main" id="{F0CE5384-E68B-436D-9FB6-B6278F044924}"/>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11868" t="32733" b="39542"/>
          <a:stretch>
            <a:fillRect/>
          </a:stretch>
        </p:blipFill>
        <p:spPr bwMode="auto">
          <a:xfrm>
            <a:off x="5272088" y="3617913"/>
            <a:ext cx="5286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0" descr="footsoaking2">
            <a:extLst>
              <a:ext uri="{FF2B5EF4-FFF2-40B4-BE49-F238E27FC236}">
                <a16:creationId xmlns:a16="http://schemas.microsoft.com/office/drawing/2014/main" id="{E9FCB9C5-7E20-4B1E-BA7E-50F7BE20489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734"/>
          <a:stretch>
            <a:fillRect/>
          </a:stretch>
        </p:blipFill>
        <p:spPr bwMode="auto">
          <a:xfrm>
            <a:off x="6372225" y="3678238"/>
            <a:ext cx="5730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val 36">
            <a:extLst>
              <a:ext uri="{FF2B5EF4-FFF2-40B4-BE49-F238E27FC236}">
                <a16:creationId xmlns:a16="http://schemas.microsoft.com/office/drawing/2014/main" id="{C7C41206-04C8-4126-A723-39E5AD7B4FC1}"/>
              </a:ext>
            </a:extLst>
          </p:cNvPr>
          <p:cNvSpPr>
            <a:spLocks noChangeArrowheads="1"/>
          </p:cNvSpPr>
          <p:nvPr/>
        </p:nvSpPr>
        <p:spPr bwMode="auto">
          <a:xfrm>
            <a:off x="4875213" y="785813"/>
            <a:ext cx="2478087" cy="2478087"/>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339966"/>
              </a:solidFill>
            </a:endParaRPr>
          </a:p>
          <a:p>
            <a:pPr algn="ctr" eaLnBrk="1" hangingPunct="1">
              <a:spcBef>
                <a:spcPct val="0"/>
              </a:spcBef>
              <a:buFontTx/>
              <a:buNone/>
            </a:pPr>
            <a:endParaRPr lang="en-US" altLang="en-US">
              <a:solidFill>
                <a:srgbClr val="339966"/>
              </a:solidFill>
              <a:latin typeface="Arial Rounded MT Bold" panose="020F0704030504030204" pitchFamily="34" charset="0"/>
            </a:endParaRPr>
          </a:p>
          <a:p>
            <a:pPr algn="ctr" eaLnBrk="1" hangingPunct="1">
              <a:spcBef>
                <a:spcPct val="0"/>
              </a:spcBef>
              <a:buFontTx/>
              <a:buNone/>
            </a:pPr>
            <a:r>
              <a:rPr lang="en-US" altLang="en-US" sz="2400">
                <a:solidFill>
                  <a:srgbClr val="006666"/>
                </a:solidFill>
                <a:latin typeface="Arial Rounded MT Bold" panose="020F0704030504030204" pitchFamily="34" charset="0"/>
              </a:rPr>
              <a:t>Meditation</a:t>
            </a:r>
            <a:endParaRPr lang="en-US" altLang="en-US" sz="2000">
              <a:solidFill>
                <a:srgbClr val="006666"/>
              </a:solidFill>
              <a:latin typeface="Arial Rounded MT Bold" panose="020F0704030504030204" pitchFamily="34" charset="0"/>
            </a:endParaRPr>
          </a:p>
        </p:txBody>
      </p:sp>
      <p:sp>
        <p:nvSpPr>
          <p:cNvPr id="10246" name="Oval 37">
            <a:extLst>
              <a:ext uri="{FF2B5EF4-FFF2-40B4-BE49-F238E27FC236}">
                <a16:creationId xmlns:a16="http://schemas.microsoft.com/office/drawing/2014/main" id="{3DB6DBA2-6DE8-4B60-AD2C-342F0ED88696}"/>
              </a:ext>
            </a:extLst>
          </p:cNvPr>
          <p:cNvSpPr>
            <a:spLocks noChangeArrowheads="1"/>
          </p:cNvSpPr>
          <p:nvPr/>
        </p:nvSpPr>
        <p:spPr bwMode="auto">
          <a:xfrm>
            <a:off x="1662113" y="3913188"/>
            <a:ext cx="1889125" cy="1889125"/>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6666"/>
              </a:solidFill>
              <a:latin typeface="Arial Rounded MT Bold" panose="020F0704030504030204" pitchFamily="34" charset="0"/>
            </a:endParaRPr>
          </a:p>
          <a:p>
            <a:pPr algn="ctr" eaLnBrk="1" hangingPunct="1">
              <a:spcBef>
                <a:spcPct val="0"/>
              </a:spcBef>
              <a:buFontTx/>
              <a:buNone/>
            </a:pPr>
            <a:r>
              <a:rPr lang="en-US" altLang="en-US" sz="1800">
                <a:solidFill>
                  <a:srgbClr val="006666"/>
                </a:solidFill>
                <a:latin typeface="Arial Rounded MT Bold" panose="020F0704030504030204" pitchFamily="34" charset="0"/>
              </a:rPr>
              <a:t>Talks</a:t>
            </a:r>
          </a:p>
        </p:txBody>
      </p:sp>
      <p:sp>
        <p:nvSpPr>
          <p:cNvPr id="10247" name="Oval 40">
            <a:extLst>
              <a:ext uri="{FF2B5EF4-FFF2-40B4-BE49-F238E27FC236}">
                <a16:creationId xmlns:a16="http://schemas.microsoft.com/office/drawing/2014/main" id="{F0835437-12C9-4ABD-AB1C-CDDC45A605A5}"/>
              </a:ext>
            </a:extLst>
          </p:cNvPr>
          <p:cNvSpPr>
            <a:spLocks noChangeArrowheads="1"/>
          </p:cNvSpPr>
          <p:nvPr/>
        </p:nvSpPr>
        <p:spPr bwMode="auto">
          <a:xfrm>
            <a:off x="8863013" y="3881438"/>
            <a:ext cx="1889125" cy="1889125"/>
          </a:xfrm>
          <a:prstGeom prst="ellipse">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339966"/>
              </a:solidFill>
              <a:latin typeface="Arial Rounded MT Bold" panose="020F0704030504030204" pitchFamily="34" charset="0"/>
            </a:endParaRPr>
          </a:p>
          <a:p>
            <a:pPr algn="ctr" eaLnBrk="1" hangingPunct="1">
              <a:spcBef>
                <a:spcPct val="0"/>
              </a:spcBef>
              <a:buFontTx/>
              <a:buNone/>
            </a:pPr>
            <a:r>
              <a:rPr lang="en-US" altLang="en-US" sz="1800">
                <a:solidFill>
                  <a:srgbClr val="006666"/>
                </a:solidFill>
                <a:latin typeface="Arial Rounded MT Bold" panose="020F0704030504030204" pitchFamily="34" charset="0"/>
              </a:rPr>
              <a:t>Knowledge</a:t>
            </a:r>
          </a:p>
        </p:txBody>
      </p:sp>
      <p:pic>
        <p:nvPicPr>
          <p:cNvPr id="10248" name="Picture 41" descr="Chakra Chart with labels RGB transperent">
            <a:extLst>
              <a:ext uri="{FF2B5EF4-FFF2-40B4-BE49-F238E27FC236}">
                <a16:creationId xmlns:a16="http://schemas.microsoft.com/office/drawing/2014/main" id="{F9AA1BA3-5EC6-4081-99CE-42923D240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300" y="3190875"/>
            <a:ext cx="13462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2" descr="ShriMatajiPhotoWithText1">
            <a:extLst>
              <a:ext uri="{FF2B5EF4-FFF2-40B4-BE49-F238E27FC236}">
                <a16:creationId xmlns:a16="http://schemas.microsoft.com/office/drawing/2014/main" id="{099208B5-A55B-44CC-BD89-82BCEE297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238" y="3768725"/>
            <a:ext cx="8366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0" name="AutoShape 43">
            <a:extLst>
              <a:ext uri="{FF2B5EF4-FFF2-40B4-BE49-F238E27FC236}">
                <a16:creationId xmlns:a16="http://schemas.microsoft.com/office/drawing/2014/main" id="{4C5203F2-2AEB-4A42-B25B-B3FB91649F71}"/>
              </a:ext>
            </a:extLst>
          </p:cNvPr>
          <p:cNvCxnSpPr>
            <a:cxnSpLocks noChangeShapeType="1"/>
            <a:stCxn id="10247" idx="1"/>
            <a:endCxn id="10245" idx="5"/>
          </p:cNvCxnSpPr>
          <p:nvPr/>
        </p:nvCxnSpPr>
        <p:spPr bwMode="auto">
          <a:xfrm flipH="1" flipV="1">
            <a:off x="6989763" y="2900363"/>
            <a:ext cx="2149475" cy="1257300"/>
          </a:xfrm>
          <a:prstGeom prst="straightConnector1">
            <a:avLst/>
          </a:prstGeom>
          <a:noFill/>
          <a:ln w="57150" cap="rnd">
            <a:solidFill>
              <a:srgbClr val="CC0000"/>
            </a:solidFill>
            <a:prstDash val="sysDot"/>
            <a:round/>
            <a:headEnd/>
            <a:tailEnd/>
          </a:ln>
          <a:extLst>
            <a:ext uri="{909E8E84-426E-40DD-AFC4-6F175D3DCCD1}">
              <a14:hiddenFill xmlns:a14="http://schemas.microsoft.com/office/drawing/2010/main">
                <a:noFill/>
              </a14:hiddenFill>
            </a:ext>
          </a:extLst>
        </p:spPr>
      </p:cxnSp>
      <p:cxnSp>
        <p:nvCxnSpPr>
          <p:cNvPr id="10251" name="AutoShape 44">
            <a:extLst>
              <a:ext uri="{FF2B5EF4-FFF2-40B4-BE49-F238E27FC236}">
                <a16:creationId xmlns:a16="http://schemas.microsoft.com/office/drawing/2014/main" id="{AC73DBD2-61B7-4190-97A4-E70407763934}"/>
              </a:ext>
            </a:extLst>
          </p:cNvPr>
          <p:cNvCxnSpPr>
            <a:cxnSpLocks noChangeShapeType="1"/>
            <a:stCxn id="10242" idx="0"/>
          </p:cNvCxnSpPr>
          <p:nvPr/>
        </p:nvCxnSpPr>
        <p:spPr bwMode="auto">
          <a:xfrm flipV="1">
            <a:off x="6105525" y="3149600"/>
            <a:ext cx="9525" cy="781050"/>
          </a:xfrm>
          <a:prstGeom prst="straightConnector1">
            <a:avLst/>
          </a:prstGeom>
          <a:noFill/>
          <a:ln w="57150" cap="rnd">
            <a:solidFill>
              <a:srgbClr val="CC0000"/>
            </a:solidFill>
            <a:prstDash val="sysDot"/>
            <a:round/>
            <a:headEnd/>
            <a:tailEnd/>
          </a:ln>
          <a:extLst>
            <a:ext uri="{909E8E84-426E-40DD-AFC4-6F175D3DCCD1}">
              <a14:hiddenFill xmlns:a14="http://schemas.microsoft.com/office/drawing/2010/main">
                <a:noFill/>
              </a14:hiddenFill>
            </a:ext>
          </a:extLst>
        </p:spPr>
      </p:cxnSp>
      <p:pic>
        <p:nvPicPr>
          <p:cNvPr id="10252" name="Picture 29" descr="Meditation poses2">
            <a:extLst>
              <a:ext uri="{FF2B5EF4-FFF2-40B4-BE49-F238E27FC236}">
                <a16:creationId xmlns:a16="http://schemas.microsoft.com/office/drawing/2014/main" id="{AE7ACA29-5A4F-4357-8832-6CEB92118C26}"/>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6451" b="73160"/>
          <a:stretch>
            <a:fillRect/>
          </a:stretch>
        </p:blipFill>
        <p:spPr bwMode="auto">
          <a:xfrm>
            <a:off x="5903913" y="3517900"/>
            <a:ext cx="5667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3" descr="footsoaking">
            <a:extLst>
              <a:ext uri="{FF2B5EF4-FFF2-40B4-BE49-F238E27FC236}">
                <a16:creationId xmlns:a16="http://schemas.microsoft.com/office/drawing/2014/main" id="{954EAD89-0CE4-4121-9790-C8791F071D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722" r="1511" b="36017"/>
          <a:stretch>
            <a:fillRect/>
          </a:stretch>
        </p:blipFill>
        <p:spPr bwMode="auto">
          <a:xfrm>
            <a:off x="5203825" y="898525"/>
            <a:ext cx="858838" cy="1009650"/>
          </a:xfrm>
          <a:prstGeom prst="rect">
            <a:avLst/>
          </a:prstGeom>
          <a:noFill/>
          <a:ln w="3175" algn="ctr">
            <a:solidFill>
              <a:srgbClr val="000000"/>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0254" name="Picture 45" descr="_ark3237">
            <a:extLst>
              <a:ext uri="{FF2B5EF4-FFF2-40B4-BE49-F238E27FC236}">
                <a16:creationId xmlns:a16="http://schemas.microsoft.com/office/drawing/2014/main" id="{E9A2E052-B7A5-46BF-8B6D-EEB2EFB3A6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368" r="33173"/>
          <a:stretch>
            <a:fillRect/>
          </a:stretch>
        </p:blipFill>
        <p:spPr bwMode="auto">
          <a:xfrm>
            <a:off x="5911850" y="574675"/>
            <a:ext cx="1073150" cy="1133475"/>
          </a:xfrm>
          <a:prstGeom prst="rect">
            <a:avLst/>
          </a:prstGeom>
          <a:noFill/>
          <a:ln w="3175" algn="ctr">
            <a:solidFill>
              <a:srgbClr val="000000"/>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cxnSp>
        <p:nvCxnSpPr>
          <p:cNvPr id="10255" name="AutoShape 42">
            <a:extLst>
              <a:ext uri="{FF2B5EF4-FFF2-40B4-BE49-F238E27FC236}">
                <a16:creationId xmlns:a16="http://schemas.microsoft.com/office/drawing/2014/main" id="{EBD80195-5CC9-48E0-B2E4-0BE1CA8CBBAB}"/>
              </a:ext>
            </a:extLst>
          </p:cNvPr>
          <p:cNvCxnSpPr>
            <a:cxnSpLocks noChangeShapeType="1"/>
            <a:stCxn id="10246" idx="7"/>
          </p:cNvCxnSpPr>
          <p:nvPr/>
        </p:nvCxnSpPr>
        <p:spPr bwMode="auto">
          <a:xfrm flipV="1">
            <a:off x="3273425" y="2900363"/>
            <a:ext cx="1998663" cy="1289050"/>
          </a:xfrm>
          <a:prstGeom prst="straightConnector1">
            <a:avLst/>
          </a:prstGeom>
          <a:noFill/>
          <a:ln w="57150" cap="rnd">
            <a:solidFill>
              <a:srgbClr val="CC0000"/>
            </a:solidFill>
            <a:prstDash val="sysDot"/>
            <a:round/>
            <a:headEnd/>
            <a:tailEnd/>
          </a:ln>
          <a:extLst>
            <a:ext uri="{909E8E84-426E-40DD-AFC4-6F175D3DCCD1}">
              <a14:hiddenFill xmlns:a14="http://schemas.microsoft.com/office/drawing/2010/main">
                <a:noFill/>
              </a14:hiddenFill>
            </a:ext>
          </a:extLst>
        </p:spPr>
      </p:cxnSp>
      <p:sp>
        <p:nvSpPr>
          <p:cNvPr id="10256" name="Rectangle 1">
            <a:extLst>
              <a:ext uri="{FF2B5EF4-FFF2-40B4-BE49-F238E27FC236}">
                <a16:creationId xmlns:a16="http://schemas.microsoft.com/office/drawing/2014/main" id="{C169FEE1-D589-40CC-BBD6-ECE3CFCA69DE}"/>
              </a:ext>
            </a:extLst>
          </p:cNvPr>
          <p:cNvSpPr>
            <a:spLocks noChangeArrowheads="1"/>
          </p:cNvSpPr>
          <p:nvPr/>
        </p:nvSpPr>
        <p:spPr bwMode="auto">
          <a:xfrm>
            <a:off x="8424863" y="5726113"/>
            <a:ext cx="275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a:solidFill>
                  <a:srgbClr val="E25B00"/>
                </a:solidFill>
              </a:rPr>
              <a:t>About our inner subtle system and why meditation helps</a:t>
            </a:r>
            <a:endParaRPr lang="en-US" altLang="en-US" sz="1800">
              <a:solidFill>
                <a:srgbClr val="E25B00"/>
              </a:solidFill>
            </a:endParaRPr>
          </a:p>
        </p:txBody>
      </p:sp>
      <p:sp>
        <p:nvSpPr>
          <p:cNvPr id="10257" name="Rectangle 2">
            <a:extLst>
              <a:ext uri="{FF2B5EF4-FFF2-40B4-BE49-F238E27FC236}">
                <a16:creationId xmlns:a16="http://schemas.microsoft.com/office/drawing/2014/main" id="{315BE478-45BB-48FE-8F6C-CE894C60EFF9}"/>
              </a:ext>
            </a:extLst>
          </p:cNvPr>
          <p:cNvSpPr>
            <a:spLocks noChangeArrowheads="1"/>
          </p:cNvSpPr>
          <p:nvPr/>
        </p:nvSpPr>
        <p:spPr bwMode="auto">
          <a:xfrm>
            <a:off x="5130800" y="5770563"/>
            <a:ext cx="208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a:solidFill>
                  <a:srgbClr val="E25B00"/>
                </a:solidFill>
              </a:rPr>
              <a:t>Techniques to enhance meditations</a:t>
            </a:r>
          </a:p>
        </p:txBody>
      </p:sp>
      <p:sp>
        <p:nvSpPr>
          <p:cNvPr id="10258" name="Rectangle 3">
            <a:extLst>
              <a:ext uri="{FF2B5EF4-FFF2-40B4-BE49-F238E27FC236}">
                <a16:creationId xmlns:a16="http://schemas.microsoft.com/office/drawing/2014/main" id="{1F9621B8-B2CB-4B9D-B5E1-44F36AF5FE81}"/>
              </a:ext>
            </a:extLst>
          </p:cNvPr>
          <p:cNvSpPr>
            <a:spLocks noChangeArrowheads="1"/>
          </p:cNvSpPr>
          <p:nvPr/>
        </p:nvSpPr>
        <p:spPr bwMode="auto">
          <a:xfrm>
            <a:off x="1644650" y="5770563"/>
            <a:ext cx="1855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a:solidFill>
                  <a:srgbClr val="E25B00"/>
                </a:solidFill>
              </a:rPr>
              <a:t>On meditation and our subtle system</a:t>
            </a:r>
          </a:p>
        </p:txBody>
      </p:sp>
      <p:sp>
        <p:nvSpPr>
          <p:cNvPr id="10259" name="Rectangle 35">
            <a:extLst>
              <a:ext uri="{FF2B5EF4-FFF2-40B4-BE49-F238E27FC236}">
                <a16:creationId xmlns:a16="http://schemas.microsoft.com/office/drawing/2014/main" id="{220E4858-DCE6-4909-93DF-EE46AA97B7ED}"/>
              </a:ext>
            </a:extLst>
          </p:cNvPr>
          <p:cNvSpPr>
            <a:spLocks noChangeArrowheads="1"/>
          </p:cNvSpPr>
          <p:nvPr/>
        </p:nvSpPr>
        <p:spPr bwMode="auto">
          <a:xfrm>
            <a:off x="703263" y="242888"/>
            <a:ext cx="2747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 Meditation</a:t>
            </a:r>
            <a:endParaRPr lang="en-US" altLang="en-US" sz="2800">
              <a:solidFill>
                <a:srgbClr val="27774F"/>
              </a:solidFill>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A4AD0609-CC89-43E9-A89F-DB3FFEC6F466}"/>
              </a:ext>
            </a:extLst>
          </p:cNvPr>
          <p:cNvGrpSpPr>
            <a:grpSpLocks/>
          </p:cNvGrpSpPr>
          <p:nvPr/>
        </p:nvGrpSpPr>
        <p:grpSpPr bwMode="auto">
          <a:xfrm>
            <a:off x="1524000" y="0"/>
            <a:ext cx="9144000" cy="6858000"/>
            <a:chOff x="0" y="0"/>
            <a:chExt cx="5760" cy="4320"/>
          </a:xfrm>
        </p:grpSpPr>
        <p:sp>
          <p:nvSpPr>
            <p:cNvPr id="49192" name="Rectangle 3">
              <a:extLst>
                <a:ext uri="{FF2B5EF4-FFF2-40B4-BE49-F238E27FC236}">
                  <a16:creationId xmlns:a16="http://schemas.microsoft.com/office/drawing/2014/main" id="{A9C53412-98A3-40B5-9DD3-0DAD7E2A6216}"/>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93" name="Rectangle 4">
              <a:extLst>
                <a:ext uri="{FF2B5EF4-FFF2-40B4-BE49-F238E27FC236}">
                  <a16:creationId xmlns:a16="http://schemas.microsoft.com/office/drawing/2014/main" id="{3CB0622A-390A-468E-8D92-40D0BFC829D1}"/>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94" name="Rectangle 5">
              <a:extLst>
                <a:ext uri="{FF2B5EF4-FFF2-40B4-BE49-F238E27FC236}">
                  <a16:creationId xmlns:a16="http://schemas.microsoft.com/office/drawing/2014/main" id="{09D4F3F5-F60E-4DC2-95AF-51FEBE6F5CD2}"/>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49195" name="Picture 6" descr="Chakra Chart with labels RGB transperent">
              <a:extLst>
                <a:ext uri="{FF2B5EF4-FFF2-40B4-BE49-F238E27FC236}">
                  <a16:creationId xmlns:a16="http://schemas.microsoft.com/office/drawing/2014/main" id="{733CF90B-4CA8-4884-BA3C-F9A10E69F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9196" name="Freeform 7">
              <a:extLst>
                <a:ext uri="{FF2B5EF4-FFF2-40B4-BE49-F238E27FC236}">
                  <a16:creationId xmlns:a16="http://schemas.microsoft.com/office/drawing/2014/main" id="{BB7DF97C-F715-4085-A342-2604321D1B39}"/>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49197" name="Group 8">
              <a:extLst>
                <a:ext uri="{FF2B5EF4-FFF2-40B4-BE49-F238E27FC236}">
                  <a16:creationId xmlns:a16="http://schemas.microsoft.com/office/drawing/2014/main" id="{401A5B85-D6A8-4838-BA04-9FF9B9ABAC38}"/>
                </a:ext>
              </a:extLst>
            </p:cNvPr>
            <p:cNvGrpSpPr>
              <a:grpSpLocks/>
            </p:cNvGrpSpPr>
            <p:nvPr/>
          </p:nvGrpSpPr>
          <p:grpSpPr bwMode="auto">
            <a:xfrm>
              <a:off x="4580" y="3354"/>
              <a:ext cx="281" cy="215"/>
              <a:chOff x="4580" y="3354"/>
              <a:chExt cx="281" cy="215"/>
            </a:xfrm>
          </p:grpSpPr>
          <p:sp>
            <p:nvSpPr>
              <p:cNvPr id="49245" name="Oval 9">
                <a:extLst>
                  <a:ext uri="{FF2B5EF4-FFF2-40B4-BE49-F238E27FC236}">
                    <a16:creationId xmlns:a16="http://schemas.microsoft.com/office/drawing/2014/main" id="{D48A0F0F-AAB3-42CC-AC73-89D832958F66}"/>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6" name="Oval 10">
                <a:extLst>
                  <a:ext uri="{FF2B5EF4-FFF2-40B4-BE49-F238E27FC236}">
                    <a16:creationId xmlns:a16="http://schemas.microsoft.com/office/drawing/2014/main" id="{5518396B-7F69-4C48-AD6B-B02796A86439}"/>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7" name="Oval 11">
                <a:extLst>
                  <a:ext uri="{FF2B5EF4-FFF2-40B4-BE49-F238E27FC236}">
                    <a16:creationId xmlns:a16="http://schemas.microsoft.com/office/drawing/2014/main" id="{D79D58D5-D4CA-468B-B7AA-44A3E3578CA4}"/>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8" name="Oval 12">
                <a:extLst>
                  <a:ext uri="{FF2B5EF4-FFF2-40B4-BE49-F238E27FC236}">
                    <a16:creationId xmlns:a16="http://schemas.microsoft.com/office/drawing/2014/main" id="{B8680D2E-162B-48D6-B6B3-ADF8A825C63B}"/>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9" name="Oval 13">
                <a:extLst>
                  <a:ext uri="{FF2B5EF4-FFF2-40B4-BE49-F238E27FC236}">
                    <a16:creationId xmlns:a16="http://schemas.microsoft.com/office/drawing/2014/main" id="{C8FABFF6-0ADB-49D3-95FF-18B18C2894CB}"/>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9198" name="Group 14">
              <a:extLst>
                <a:ext uri="{FF2B5EF4-FFF2-40B4-BE49-F238E27FC236}">
                  <a16:creationId xmlns:a16="http://schemas.microsoft.com/office/drawing/2014/main" id="{1DEBF24D-1CD5-489E-A98A-CD69D55CF7A3}"/>
                </a:ext>
              </a:extLst>
            </p:cNvPr>
            <p:cNvGrpSpPr>
              <a:grpSpLocks/>
            </p:cNvGrpSpPr>
            <p:nvPr/>
          </p:nvGrpSpPr>
          <p:grpSpPr bwMode="auto">
            <a:xfrm flipH="1">
              <a:off x="5074" y="3358"/>
              <a:ext cx="281" cy="215"/>
              <a:chOff x="4580" y="3354"/>
              <a:chExt cx="281" cy="215"/>
            </a:xfrm>
          </p:grpSpPr>
          <p:sp>
            <p:nvSpPr>
              <p:cNvPr id="49240" name="Oval 15">
                <a:extLst>
                  <a:ext uri="{FF2B5EF4-FFF2-40B4-BE49-F238E27FC236}">
                    <a16:creationId xmlns:a16="http://schemas.microsoft.com/office/drawing/2014/main" id="{C92F801E-1E1F-4549-AFB1-880160BCECCC}"/>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1" name="Oval 16">
                <a:extLst>
                  <a:ext uri="{FF2B5EF4-FFF2-40B4-BE49-F238E27FC236}">
                    <a16:creationId xmlns:a16="http://schemas.microsoft.com/office/drawing/2014/main" id="{147CFAEB-E016-4201-8CA3-C36272A2F562}"/>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2" name="Oval 17">
                <a:extLst>
                  <a:ext uri="{FF2B5EF4-FFF2-40B4-BE49-F238E27FC236}">
                    <a16:creationId xmlns:a16="http://schemas.microsoft.com/office/drawing/2014/main" id="{3EBE6A26-DC40-46D7-904A-0CD782C64947}"/>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3" name="Oval 18">
                <a:extLst>
                  <a:ext uri="{FF2B5EF4-FFF2-40B4-BE49-F238E27FC236}">
                    <a16:creationId xmlns:a16="http://schemas.microsoft.com/office/drawing/2014/main" id="{4395079D-8FA2-448C-B561-703F11DB5F12}"/>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44" name="Oval 19">
                <a:extLst>
                  <a:ext uri="{FF2B5EF4-FFF2-40B4-BE49-F238E27FC236}">
                    <a16:creationId xmlns:a16="http://schemas.microsoft.com/office/drawing/2014/main" id="{DC52F0DF-5C16-49D6-ABFE-4C799398D1A5}"/>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9199" name="Group 20">
              <a:extLst>
                <a:ext uri="{FF2B5EF4-FFF2-40B4-BE49-F238E27FC236}">
                  <a16:creationId xmlns:a16="http://schemas.microsoft.com/office/drawing/2014/main" id="{2F0A02C3-1DDD-448E-9C2C-FA2503DCB1F0}"/>
                </a:ext>
              </a:extLst>
            </p:cNvPr>
            <p:cNvGrpSpPr>
              <a:grpSpLocks/>
            </p:cNvGrpSpPr>
            <p:nvPr/>
          </p:nvGrpSpPr>
          <p:grpSpPr bwMode="auto">
            <a:xfrm>
              <a:off x="4194" y="1165"/>
              <a:ext cx="1563" cy="2516"/>
              <a:chOff x="4194" y="1165"/>
              <a:chExt cx="1563" cy="2516"/>
            </a:xfrm>
          </p:grpSpPr>
          <p:grpSp>
            <p:nvGrpSpPr>
              <p:cNvPr id="49212" name="Group 21">
                <a:extLst>
                  <a:ext uri="{FF2B5EF4-FFF2-40B4-BE49-F238E27FC236}">
                    <a16:creationId xmlns:a16="http://schemas.microsoft.com/office/drawing/2014/main" id="{D65FF8D5-4252-4AA8-A41D-9CBB42BF7EA5}"/>
                  </a:ext>
                </a:extLst>
              </p:cNvPr>
              <p:cNvGrpSpPr>
                <a:grpSpLocks/>
              </p:cNvGrpSpPr>
              <p:nvPr/>
            </p:nvGrpSpPr>
            <p:grpSpPr bwMode="auto">
              <a:xfrm>
                <a:off x="4194" y="1190"/>
                <a:ext cx="1563" cy="2491"/>
                <a:chOff x="4194" y="1190"/>
                <a:chExt cx="1563" cy="2491"/>
              </a:xfrm>
            </p:grpSpPr>
            <p:pic>
              <p:nvPicPr>
                <p:cNvPr id="49215" name="Picture 22" descr="SwadisthanaChakraChartjpeg-96Kb">
                  <a:extLst>
                    <a:ext uri="{FF2B5EF4-FFF2-40B4-BE49-F238E27FC236}">
                      <a16:creationId xmlns:a16="http://schemas.microsoft.com/office/drawing/2014/main" id="{26552D54-8E8F-4E0F-85CD-4051D774CB47}"/>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216" name="Group 23">
                  <a:extLst>
                    <a:ext uri="{FF2B5EF4-FFF2-40B4-BE49-F238E27FC236}">
                      <a16:creationId xmlns:a16="http://schemas.microsoft.com/office/drawing/2014/main" id="{4C6E008B-6E37-4FDE-869F-854418CF0053}"/>
                    </a:ext>
                  </a:extLst>
                </p:cNvPr>
                <p:cNvGrpSpPr>
                  <a:grpSpLocks/>
                </p:cNvGrpSpPr>
                <p:nvPr/>
              </p:nvGrpSpPr>
              <p:grpSpPr bwMode="auto">
                <a:xfrm>
                  <a:off x="4394" y="1567"/>
                  <a:ext cx="412" cy="508"/>
                  <a:chOff x="4394" y="1567"/>
                  <a:chExt cx="412" cy="508"/>
                </a:xfrm>
              </p:grpSpPr>
              <p:sp>
                <p:nvSpPr>
                  <p:cNvPr id="49235" name="Freeform 24">
                    <a:extLst>
                      <a:ext uri="{FF2B5EF4-FFF2-40B4-BE49-F238E27FC236}">
                        <a16:creationId xmlns:a16="http://schemas.microsoft.com/office/drawing/2014/main" id="{B50D3E78-C753-4BA3-8786-A5D752BB9DB9}"/>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9236" name="AutoShape 25">
                    <a:extLst>
                      <a:ext uri="{FF2B5EF4-FFF2-40B4-BE49-F238E27FC236}">
                        <a16:creationId xmlns:a16="http://schemas.microsoft.com/office/drawing/2014/main" id="{2EBFFAB1-7DF6-4E82-A41E-5D1D0475C595}"/>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37" name="AutoShape 26">
                    <a:extLst>
                      <a:ext uri="{FF2B5EF4-FFF2-40B4-BE49-F238E27FC236}">
                        <a16:creationId xmlns:a16="http://schemas.microsoft.com/office/drawing/2014/main" id="{383263A1-E3F2-4039-BA46-2B1ABA931F27}"/>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38" name="AutoShape 27">
                    <a:extLst>
                      <a:ext uri="{FF2B5EF4-FFF2-40B4-BE49-F238E27FC236}">
                        <a16:creationId xmlns:a16="http://schemas.microsoft.com/office/drawing/2014/main" id="{C98FB817-12E8-4A20-893D-5C0D82594693}"/>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39" name="AutoShape 28">
                    <a:extLst>
                      <a:ext uri="{FF2B5EF4-FFF2-40B4-BE49-F238E27FC236}">
                        <a16:creationId xmlns:a16="http://schemas.microsoft.com/office/drawing/2014/main" id="{A64304DC-D9C9-4E97-A78C-6E43531AB00F}"/>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9217" name="Group 29">
                  <a:extLst>
                    <a:ext uri="{FF2B5EF4-FFF2-40B4-BE49-F238E27FC236}">
                      <a16:creationId xmlns:a16="http://schemas.microsoft.com/office/drawing/2014/main" id="{93F0F261-4B71-46A4-BF46-8DB206C2DFA8}"/>
                    </a:ext>
                  </a:extLst>
                </p:cNvPr>
                <p:cNvGrpSpPr>
                  <a:grpSpLocks/>
                </p:cNvGrpSpPr>
                <p:nvPr/>
              </p:nvGrpSpPr>
              <p:grpSpPr bwMode="auto">
                <a:xfrm flipH="1">
                  <a:off x="5143" y="1574"/>
                  <a:ext cx="412" cy="508"/>
                  <a:chOff x="4394" y="1567"/>
                  <a:chExt cx="412" cy="508"/>
                </a:xfrm>
              </p:grpSpPr>
              <p:sp>
                <p:nvSpPr>
                  <p:cNvPr id="49230" name="Freeform 30">
                    <a:extLst>
                      <a:ext uri="{FF2B5EF4-FFF2-40B4-BE49-F238E27FC236}">
                        <a16:creationId xmlns:a16="http://schemas.microsoft.com/office/drawing/2014/main" id="{56358599-3A27-4885-9198-084A44A6C3AB}"/>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49231" name="AutoShape 31">
                    <a:extLst>
                      <a:ext uri="{FF2B5EF4-FFF2-40B4-BE49-F238E27FC236}">
                        <a16:creationId xmlns:a16="http://schemas.microsoft.com/office/drawing/2014/main" id="{ACE7F3CC-0390-4BFF-88B4-5DE1464FD854}"/>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32" name="AutoShape 32">
                    <a:extLst>
                      <a:ext uri="{FF2B5EF4-FFF2-40B4-BE49-F238E27FC236}">
                        <a16:creationId xmlns:a16="http://schemas.microsoft.com/office/drawing/2014/main" id="{E7A8E5C3-A03C-42DB-B4C3-EA51350CD5E1}"/>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33" name="AutoShape 33">
                    <a:extLst>
                      <a:ext uri="{FF2B5EF4-FFF2-40B4-BE49-F238E27FC236}">
                        <a16:creationId xmlns:a16="http://schemas.microsoft.com/office/drawing/2014/main" id="{A1F696D9-D27A-4E27-8BDA-BC3E8CAA2B60}"/>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234" name="AutoShape 34">
                    <a:extLst>
                      <a:ext uri="{FF2B5EF4-FFF2-40B4-BE49-F238E27FC236}">
                        <a16:creationId xmlns:a16="http://schemas.microsoft.com/office/drawing/2014/main" id="{95A19CA3-308B-4E11-8F1D-759AAF9A191F}"/>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49218" name="Group 35">
                  <a:extLst>
                    <a:ext uri="{FF2B5EF4-FFF2-40B4-BE49-F238E27FC236}">
                      <a16:creationId xmlns:a16="http://schemas.microsoft.com/office/drawing/2014/main" id="{03F819F8-BC98-4E74-915A-C9146F6BD841}"/>
                    </a:ext>
                  </a:extLst>
                </p:cNvPr>
                <p:cNvGrpSpPr>
                  <a:grpSpLocks/>
                </p:cNvGrpSpPr>
                <p:nvPr/>
              </p:nvGrpSpPr>
              <p:grpSpPr bwMode="auto">
                <a:xfrm>
                  <a:off x="4580" y="3353"/>
                  <a:ext cx="283" cy="221"/>
                  <a:chOff x="4580" y="3353"/>
                  <a:chExt cx="283" cy="221"/>
                </a:xfrm>
              </p:grpSpPr>
              <p:sp>
                <p:nvSpPr>
                  <p:cNvPr id="49225" name="Oval 36">
                    <a:extLst>
                      <a:ext uri="{FF2B5EF4-FFF2-40B4-BE49-F238E27FC236}">
                        <a16:creationId xmlns:a16="http://schemas.microsoft.com/office/drawing/2014/main" id="{563720A8-7F98-4DF4-9F27-A2C5AAAA7C26}"/>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6" name="Oval 37">
                    <a:extLst>
                      <a:ext uri="{FF2B5EF4-FFF2-40B4-BE49-F238E27FC236}">
                        <a16:creationId xmlns:a16="http://schemas.microsoft.com/office/drawing/2014/main" id="{8402533C-20C0-43C7-ABE1-08E53325ABD3}"/>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7" name="Oval 38">
                    <a:extLst>
                      <a:ext uri="{FF2B5EF4-FFF2-40B4-BE49-F238E27FC236}">
                        <a16:creationId xmlns:a16="http://schemas.microsoft.com/office/drawing/2014/main" id="{730EE376-E432-463E-92E1-50BE911F7506}"/>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8" name="Oval 39">
                    <a:extLst>
                      <a:ext uri="{FF2B5EF4-FFF2-40B4-BE49-F238E27FC236}">
                        <a16:creationId xmlns:a16="http://schemas.microsoft.com/office/drawing/2014/main" id="{22ADDBA2-8B67-45C0-8FF1-8BCBCEF2EEA0}"/>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9" name="Oval 40">
                    <a:extLst>
                      <a:ext uri="{FF2B5EF4-FFF2-40B4-BE49-F238E27FC236}">
                        <a16:creationId xmlns:a16="http://schemas.microsoft.com/office/drawing/2014/main" id="{0C42D337-3D7D-4EB6-91EC-4A267BC2DBF0}"/>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49219" name="Group 41">
                  <a:extLst>
                    <a:ext uri="{FF2B5EF4-FFF2-40B4-BE49-F238E27FC236}">
                      <a16:creationId xmlns:a16="http://schemas.microsoft.com/office/drawing/2014/main" id="{6F749DA6-AB5A-4EE8-80B1-4F13A8D41E89}"/>
                    </a:ext>
                  </a:extLst>
                </p:cNvPr>
                <p:cNvGrpSpPr>
                  <a:grpSpLocks/>
                </p:cNvGrpSpPr>
                <p:nvPr/>
              </p:nvGrpSpPr>
              <p:grpSpPr bwMode="auto">
                <a:xfrm flipH="1">
                  <a:off x="5070" y="3356"/>
                  <a:ext cx="283" cy="221"/>
                  <a:chOff x="4580" y="3353"/>
                  <a:chExt cx="283" cy="221"/>
                </a:xfrm>
              </p:grpSpPr>
              <p:sp>
                <p:nvSpPr>
                  <p:cNvPr id="49220" name="Oval 42">
                    <a:extLst>
                      <a:ext uri="{FF2B5EF4-FFF2-40B4-BE49-F238E27FC236}">
                        <a16:creationId xmlns:a16="http://schemas.microsoft.com/office/drawing/2014/main" id="{53A54C0C-B280-4F51-9B4F-7326D028F1B4}"/>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1" name="Oval 43">
                    <a:extLst>
                      <a:ext uri="{FF2B5EF4-FFF2-40B4-BE49-F238E27FC236}">
                        <a16:creationId xmlns:a16="http://schemas.microsoft.com/office/drawing/2014/main" id="{2143AA3B-B994-4237-BDFE-0D4E24567F03}"/>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2" name="Oval 44">
                    <a:extLst>
                      <a:ext uri="{FF2B5EF4-FFF2-40B4-BE49-F238E27FC236}">
                        <a16:creationId xmlns:a16="http://schemas.microsoft.com/office/drawing/2014/main" id="{11377E40-B644-4D2D-8B85-A0F68078E1A3}"/>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3" name="Oval 45">
                    <a:extLst>
                      <a:ext uri="{FF2B5EF4-FFF2-40B4-BE49-F238E27FC236}">
                        <a16:creationId xmlns:a16="http://schemas.microsoft.com/office/drawing/2014/main" id="{9B1C579D-62E4-4ED4-8D53-F4F6345B248F}"/>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224" name="Oval 46">
                    <a:extLst>
                      <a:ext uri="{FF2B5EF4-FFF2-40B4-BE49-F238E27FC236}">
                        <a16:creationId xmlns:a16="http://schemas.microsoft.com/office/drawing/2014/main" id="{A55B1058-AFB9-4E4B-94C6-439536C00CD2}"/>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49213" name="Text Box 47">
                <a:extLst>
                  <a:ext uri="{FF2B5EF4-FFF2-40B4-BE49-F238E27FC236}">
                    <a16:creationId xmlns:a16="http://schemas.microsoft.com/office/drawing/2014/main" id="{A7E9E2ED-7A3C-4FA5-8ED1-EF1234168EC9}"/>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49214" name="Text Box 48">
                <a:extLst>
                  <a:ext uri="{FF2B5EF4-FFF2-40B4-BE49-F238E27FC236}">
                    <a16:creationId xmlns:a16="http://schemas.microsoft.com/office/drawing/2014/main" id="{6D9B2DD9-E4EB-4F81-8FD5-1709DFA6001B}"/>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49200" name="Group 49">
              <a:extLst>
                <a:ext uri="{FF2B5EF4-FFF2-40B4-BE49-F238E27FC236}">
                  <a16:creationId xmlns:a16="http://schemas.microsoft.com/office/drawing/2014/main" id="{F1939FBF-6DC8-447A-A779-6A7BA50639BD}"/>
                </a:ext>
              </a:extLst>
            </p:cNvPr>
            <p:cNvGrpSpPr>
              <a:grpSpLocks/>
            </p:cNvGrpSpPr>
            <p:nvPr/>
          </p:nvGrpSpPr>
          <p:grpSpPr bwMode="auto">
            <a:xfrm>
              <a:off x="3261" y="1027"/>
              <a:ext cx="1318" cy="3233"/>
              <a:chOff x="3302" y="1003"/>
              <a:chExt cx="1277" cy="3197"/>
            </a:xfrm>
          </p:grpSpPr>
          <p:grpSp>
            <p:nvGrpSpPr>
              <p:cNvPr id="49201" name="Group 50">
                <a:extLst>
                  <a:ext uri="{FF2B5EF4-FFF2-40B4-BE49-F238E27FC236}">
                    <a16:creationId xmlns:a16="http://schemas.microsoft.com/office/drawing/2014/main" id="{7199B0F3-A23C-4129-9A0B-34A36698F032}"/>
                  </a:ext>
                </a:extLst>
              </p:cNvPr>
              <p:cNvGrpSpPr>
                <a:grpSpLocks/>
              </p:cNvGrpSpPr>
              <p:nvPr/>
            </p:nvGrpSpPr>
            <p:grpSpPr bwMode="auto">
              <a:xfrm>
                <a:off x="3302" y="1003"/>
                <a:ext cx="1277" cy="3197"/>
                <a:chOff x="3302" y="1003"/>
                <a:chExt cx="1277" cy="3197"/>
              </a:xfrm>
            </p:grpSpPr>
            <p:grpSp>
              <p:nvGrpSpPr>
                <p:cNvPr id="49203" name="Group 51">
                  <a:extLst>
                    <a:ext uri="{FF2B5EF4-FFF2-40B4-BE49-F238E27FC236}">
                      <a16:creationId xmlns:a16="http://schemas.microsoft.com/office/drawing/2014/main" id="{F1A2666F-51B1-4D2A-B588-45B6680E247D}"/>
                    </a:ext>
                  </a:extLst>
                </p:cNvPr>
                <p:cNvGrpSpPr>
                  <a:grpSpLocks/>
                </p:cNvGrpSpPr>
                <p:nvPr/>
              </p:nvGrpSpPr>
              <p:grpSpPr bwMode="auto">
                <a:xfrm>
                  <a:off x="3302" y="1003"/>
                  <a:ext cx="1277" cy="3197"/>
                  <a:chOff x="3302" y="1003"/>
                  <a:chExt cx="1277" cy="3197"/>
                </a:xfrm>
              </p:grpSpPr>
              <p:grpSp>
                <p:nvGrpSpPr>
                  <p:cNvPr id="49205" name="Group 52">
                    <a:extLst>
                      <a:ext uri="{FF2B5EF4-FFF2-40B4-BE49-F238E27FC236}">
                        <a16:creationId xmlns:a16="http://schemas.microsoft.com/office/drawing/2014/main" id="{11606BCE-D879-494B-9641-A219E58EA510}"/>
                      </a:ext>
                    </a:extLst>
                  </p:cNvPr>
                  <p:cNvGrpSpPr>
                    <a:grpSpLocks/>
                  </p:cNvGrpSpPr>
                  <p:nvPr/>
                </p:nvGrpSpPr>
                <p:grpSpPr bwMode="auto">
                  <a:xfrm>
                    <a:off x="3302" y="1003"/>
                    <a:ext cx="1206" cy="3197"/>
                    <a:chOff x="3302" y="1003"/>
                    <a:chExt cx="1206" cy="3197"/>
                  </a:xfrm>
                </p:grpSpPr>
                <p:grpSp>
                  <p:nvGrpSpPr>
                    <p:cNvPr id="49207" name="Group 53">
                      <a:extLst>
                        <a:ext uri="{FF2B5EF4-FFF2-40B4-BE49-F238E27FC236}">
                          <a16:creationId xmlns:a16="http://schemas.microsoft.com/office/drawing/2014/main" id="{DB148B07-26AA-4593-86DB-01A9EC2F3A20}"/>
                        </a:ext>
                      </a:extLst>
                    </p:cNvPr>
                    <p:cNvGrpSpPr>
                      <a:grpSpLocks/>
                    </p:cNvGrpSpPr>
                    <p:nvPr/>
                  </p:nvGrpSpPr>
                  <p:grpSpPr bwMode="auto">
                    <a:xfrm>
                      <a:off x="3389" y="1003"/>
                      <a:ext cx="939" cy="3197"/>
                      <a:chOff x="3389" y="1003"/>
                      <a:chExt cx="939" cy="3197"/>
                    </a:xfrm>
                  </p:grpSpPr>
                  <p:pic>
                    <p:nvPicPr>
                      <p:cNvPr id="49210" name="Picture 54" descr="SwadisthanaChakraChartjpeg-96Kb">
                        <a:extLst>
                          <a:ext uri="{FF2B5EF4-FFF2-40B4-BE49-F238E27FC236}">
                            <a16:creationId xmlns:a16="http://schemas.microsoft.com/office/drawing/2014/main" id="{AB9C43D0-C768-4140-9F0D-2ECD41DAD8D8}"/>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11" name="Freeform 55">
                        <a:extLst>
                          <a:ext uri="{FF2B5EF4-FFF2-40B4-BE49-F238E27FC236}">
                            <a16:creationId xmlns:a16="http://schemas.microsoft.com/office/drawing/2014/main" id="{F6386ACE-DF8F-4232-A36B-97D9585116B9}"/>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49208" name="Freeform 56">
                      <a:extLst>
                        <a:ext uri="{FF2B5EF4-FFF2-40B4-BE49-F238E27FC236}">
                          <a16:creationId xmlns:a16="http://schemas.microsoft.com/office/drawing/2014/main" id="{30F276AF-A51C-4E52-AEE1-B4FCEB4E4A01}"/>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49209" name="Freeform 57">
                      <a:extLst>
                        <a:ext uri="{FF2B5EF4-FFF2-40B4-BE49-F238E27FC236}">
                          <a16:creationId xmlns:a16="http://schemas.microsoft.com/office/drawing/2014/main" id="{4B76E4E4-B0FA-4F21-B8A7-540B74A980FF}"/>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49206" name="Oval 58">
                    <a:extLst>
                      <a:ext uri="{FF2B5EF4-FFF2-40B4-BE49-F238E27FC236}">
                        <a16:creationId xmlns:a16="http://schemas.microsoft.com/office/drawing/2014/main" id="{9139BD7F-8562-4677-B849-E9B9AB9EEE91}"/>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49204" name="Freeform 59">
                  <a:extLst>
                    <a:ext uri="{FF2B5EF4-FFF2-40B4-BE49-F238E27FC236}">
                      <a16:creationId xmlns:a16="http://schemas.microsoft.com/office/drawing/2014/main" id="{3D76D55A-2629-4FFE-AE20-F20F7C66FD5D}"/>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49202" name="Freeform 60">
                <a:extLst>
                  <a:ext uri="{FF2B5EF4-FFF2-40B4-BE49-F238E27FC236}">
                    <a16:creationId xmlns:a16="http://schemas.microsoft.com/office/drawing/2014/main" id="{FD9161E3-F03E-4CC4-BA72-8AFA755DC119}"/>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49155" name="Text Box 61">
            <a:extLst>
              <a:ext uri="{FF2B5EF4-FFF2-40B4-BE49-F238E27FC236}">
                <a16:creationId xmlns:a16="http://schemas.microsoft.com/office/drawing/2014/main" id="{BD06CE35-136A-4FCC-83CE-3161E085BCEE}"/>
              </a:ext>
            </a:extLst>
          </p:cNvPr>
          <p:cNvSpPr txBox="1">
            <a:spLocks noChangeArrowheads="1"/>
          </p:cNvSpPr>
          <p:nvPr/>
        </p:nvSpPr>
        <p:spPr bwMode="auto">
          <a:xfrm>
            <a:off x="1524000" y="244475"/>
            <a:ext cx="9144000" cy="588963"/>
          </a:xfrm>
          <a:prstGeom prst="rect">
            <a:avLst/>
          </a:prstGeom>
          <a:solidFill>
            <a:schemeClr val="bg1"/>
          </a:solidFill>
          <a:ln w="9525">
            <a:solidFill>
              <a:schemeClr val="bg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2"/>
                </a:solidFill>
                <a:latin typeface="Arial Rounded MT Bold" panose="020F0704030504030204" pitchFamily="34" charset="0"/>
              </a:rPr>
              <a:t>Agnya Chakra</a:t>
            </a:r>
          </a:p>
        </p:txBody>
      </p:sp>
      <p:sp>
        <p:nvSpPr>
          <p:cNvPr id="49156" name="Oval 62">
            <a:extLst>
              <a:ext uri="{FF2B5EF4-FFF2-40B4-BE49-F238E27FC236}">
                <a16:creationId xmlns:a16="http://schemas.microsoft.com/office/drawing/2014/main" id="{5ED416CB-F53D-4ECA-A90D-0FC5CAA5A8F2}"/>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57" name="Oval 63">
            <a:extLst>
              <a:ext uri="{FF2B5EF4-FFF2-40B4-BE49-F238E27FC236}">
                <a16:creationId xmlns:a16="http://schemas.microsoft.com/office/drawing/2014/main" id="{9E832EE9-FE34-458F-9DCE-885E961854A9}"/>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58" name="Oval 64">
            <a:extLst>
              <a:ext uri="{FF2B5EF4-FFF2-40B4-BE49-F238E27FC236}">
                <a16:creationId xmlns:a16="http://schemas.microsoft.com/office/drawing/2014/main" id="{474B009D-469C-41C4-9B8F-8E7DB01FE6CF}"/>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59" name="Oval 65">
            <a:extLst>
              <a:ext uri="{FF2B5EF4-FFF2-40B4-BE49-F238E27FC236}">
                <a16:creationId xmlns:a16="http://schemas.microsoft.com/office/drawing/2014/main" id="{B7C51D55-58BB-47B1-A5A4-7D64FA5C54C4}"/>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60" name="Oval 66">
            <a:extLst>
              <a:ext uri="{FF2B5EF4-FFF2-40B4-BE49-F238E27FC236}">
                <a16:creationId xmlns:a16="http://schemas.microsoft.com/office/drawing/2014/main" id="{A2ACA230-350F-4043-A9D8-5F4C8521FBF1}"/>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61" name="Oval 67">
            <a:extLst>
              <a:ext uri="{FF2B5EF4-FFF2-40B4-BE49-F238E27FC236}">
                <a16:creationId xmlns:a16="http://schemas.microsoft.com/office/drawing/2014/main" id="{3160D68F-D496-4391-9975-6D8A6D41B28A}"/>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62" name="AutoShape 68">
            <a:extLst>
              <a:ext uri="{FF2B5EF4-FFF2-40B4-BE49-F238E27FC236}">
                <a16:creationId xmlns:a16="http://schemas.microsoft.com/office/drawing/2014/main" id="{73DA7FAC-7345-4172-B7B8-CA2AC5018C3C}"/>
              </a:ext>
            </a:extLst>
          </p:cNvPr>
          <p:cNvSpPr>
            <a:spLocks noChangeArrowheads="1"/>
          </p:cNvSpPr>
          <p:nvPr/>
        </p:nvSpPr>
        <p:spPr bwMode="auto">
          <a:xfrm>
            <a:off x="2270125" y="2803525"/>
            <a:ext cx="17129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3" name="AutoShape 69">
            <a:extLst>
              <a:ext uri="{FF2B5EF4-FFF2-40B4-BE49-F238E27FC236}">
                <a16:creationId xmlns:a16="http://schemas.microsoft.com/office/drawing/2014/main" id="{06EF3CC7-AEF7-44A3-9444-630806CECF71}"/>
              </a:ext>
            </a:extLst>
          </p:cNvPr>
          <p:cNvSpPr>
            <a:spLocks noChangeArrowheads="1"/>
          </p:cNvSpPr>
          <p:nvPr/>
        </p:nvSpPr>
        <p:spPr bwMode="auto">
          <a:xfrm>
            <a:off x="1866900" y="3478213"/>
            <a:ext cx="27543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4" name="AutoShape 70">
            <a:extLst>
              <a:ext uri="{FF2B5EF4-FFF2-40B4-BE49-F238E27FC236}">
                <a16:creationId xmlns:a16="http://schemas.microsoft.com/office/drawing/2014/main" id="{059A7D59-4882-4537-8351-CDFAA271693B}"/>
              </a:ext>
            </a:extLst>
          </p:cNvPr>
          <p:cNvSpPr>
            <a:spLocks noChangeArrowheads="1"/>
          </p:cNvSpPr>
          <p:nvPr/>
        </p:nvSpPr>
        <p:spPr bwMode="auto">
          <a:xfrm>
            <a:off x="4494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5" name="AutoShape 71">
            <a:extLst>
              <a:ext uri="{FF2B5EF4-FFF2-40B4-BE49-F238E27FC236}">
                <a16:creationId xmlns:a16="http://schemas.microsoft.com/office/drawing/2014/main" id="{79CAD6B2-864E-4AF5-B1BA-8CFAADED1C86}"/>
              </a:ext>
            </a:extLst>
          </p:cNvPr>
          <p:cNvSpPr>
            <a:spLocks noChangeArrowheads="1"/>
          </p:cNvSpPr>
          <p:nvPr/>
        </p:nvSpPr>
        <p:spPr bwMode="auto">
          <a:xfrm>
            <a:off x="4470400" y="4408488"/>
            <a:ext cx="920750"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6" name="AutoShape 72">
            <a:extLst>
              <a:ext uri="{FF2B5EF4-FFF2-40B4-BE49-F238E27FC236}">
                <a16:creationId xmlns:a16="http://schemas.microsoft.com/office/drawing/2014/main" id="{AB2EC75F-3E9E-48A7-B1AC-DB8F7CF5123C}"/>
              </a:ext>
            </a:extLst>
          </p:cNvPr>
          <p:cNvSpPr>
            <a:spLocks noChangeArrowheads="1"/>
          </p:cNvSpPr>
          <p:nvPr/>
        </p:nvSpPr>
        <p:spPr bwMode="auto">
          <a:xfrm>
            <a:off x="3571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7" name="AutoShape 73">
            <a:extLst>
              <a:ext uri="{FF2B5EF4-FFF2-40B4-BE49-F238E27FC236}">
                <a16:creationId xmlns:a16="http://schemas.microsoft.com/office/drawing/2014/main" id="{21B05C39-801A-412F-BB18-7D70CB4D2624}"/>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8" name="AutoShape 74">
            <a:extLst>
              <a:ext uri="{FF2B5EF4-FFF2-40B4-BE49-F238E27FC236}">
                <a16:creationId xmlns:a16="http://schemas.microsoft.com/office/drawing/2014/main" id="{D80BE0E9-88DC-482E-8151-568D40A2B9FC}"/>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49169" name="Oval 76">
            <a:extLst>
              <a:ext uri="{FF2B5EF4-FFF2-40B4-BE49-F238E27FC236}">
                <a16:creationId xmlns:a16="http://schemas.microsoft.com/office/drawing/2014/main" id="{3BD0DD1C-B374-436B-AE2F-C999645EE403}"/>
              </a:ext>
            </a:extLst>
          </p:cNvPr>
          <p:cNvSpPr>
            <a:spLocks noChangeArrowheads="1"/>
          </p:cNvSpPr>
          <p:nvPr/>
        </p:nvSpPr>
        <p:spPr bwMode="auto">
          <a:xfrm>
            <a:off x="7434263" y="2035175"/>
            <a:ext cx="190500" cy="190500"/>
          </a:xfrm>
          <a:prstGeom prst="ellipse">
            <a:avLst/>
          </a:prstGeom>
          <a:solidFill>
            <a:schemeClr val="bg1"/>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49170" name="Oval 77">
            <a:extLst>
              <a:ext uri="{FF2B5EF4-FFF2-40B4-BE49-F238E27FC236}">
                <a16:creationId xmlns:a16="http://schemas.microsoft.com/office/drawing/2014/main" id="{CD8E8BE2-213D-4421-9D57-40D280A4D972}"/>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1" name="Oval 78">
            <a:extLst>
              <a:ext uri="{FF2B5EF4-FFF2-40B4-BE49-F238E27FC236}">
                <a16:creationId xmlns:a16="http://schemas.microsoft.com/office/drawing/2014/main" id="{13662E8B-294E-4739-8868-20D027BB98CD}"/>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2" name="Oval 79">
            <a:extLst>
              <a:ext uri="{FF2B5EF4-FFF2-40B4-BE49-F238E27FC236}">
                <a16:creationId xmlns:a16="http://schemas.microsoft.com/office/drawing/2014/main" id="{3666E00B-DDD1-4E30-A7C8-67C95F469D2A}"/>
              </a:ext>
            </a:extLst>
          </p:cNvPr>
          <p:cNvSpPr>
            <a:spLocks noChangeArrowheads="1"/>
          </p:cNvSpPr>
          <p:nvPr/>
        </p:nvSpPr>
        <p:spPr bwMode="auto">
          <a:xfrm>
            <a:off x="3933825" y="2752725"/>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3" name="Oval 80">
            <a:extLst>
              <a:ext uri="{FF2B5EF4-FFF2-40B4-BE49-F238E27FC236}">
                <a16:creationId xmlns:a16="http://schemas.microsoft.com/office/drawing/2014/main" id="{B386E83E-C450-4E56-A08A-5096D0EA3A99}"/>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nvGrpSpPr>
          <p:cNvPr id="49174" name="Group 102">
            <a:extLst>
              <a:ext uri="{FF2B5EF4-FFF2-40B4-BE49-F238E27FC236}">
                <a16:creationId xmlns:a16="http://schemas.microsoft.com/office/drawing/2014/main" id="{94E6BB57-8ED3-4A9A-9073-031921023435}"/>
              </a:ext>
            </a:extLst>
          </p:cNvPr>
          <p:cNvGrpSpPr>
            <a:grpSpLocks/>
          </p:cNvGrpSpPr>
          <p:nvPr/>
        </p:nvGrpSpPr>
        <p:grpSpPr bwMode="auto">
          <a:xfrm>
            <a:off x="5751513" y="2090738"/>
            <a:ext cx="1160462" cy="50800"/>
            <a:chOff x="2663" y="1347"/>
            <a:chExt cx="731" cy="32"/>
          </a:xfrm>
        </p:grpSpPr>
        <p:sp>
          <p:nvSpPr>
            <p:cNvPr id="49180" name="Oval 87">
              <a:extLst>
                <a:ext uri="{FF2B5EF4-FFF2-40B4-BE49-F238E27FC236}">
                  <a16:creationId xmlns:a16="http://schemas.microsoft.com/office/drawing/2014/main" id="{E348A87E-FF71-4BDD-B3A5-18CB7CA13D07}"/>
                </a:ext>
              </a:extLst>
            </p:cNvPr>
            <p:cNvSpPr>
              <a:spLocks noChangeArrowheads="1"/>
            </p:cNvSpPr>
            <p:nvPr/>
          </p:nvSpPr>
          <p:spPr bwMode="auto">
            <a:xfrm>
              <a:off x="2663"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1" name="Oval 88">
              <a:extLst>
                <a:ext uri="{FF2B5EF4-FFF2-40B4-BE49-F238E27FC236}">
                  <a16:creationId xmlns:a16="http://schemas.microsoft.com/office/drawing/2014/main" id="{F215E470-140A-47D2-9679-2247B91B789D}"/>
                </a:ext>
              </a:extLst>
            </p:cNvPr>
            <p:cNvSpPr>
              <a:spLocks noChangeArrowheads="1"/>
            </p:cNvSpPr>
            <p:nvPr/>
          </p:nvSpPr>
          <p:spPr bwMode="auto">
            <a:xfrm>
              <a:off x="2725"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2" name="Oval 89">
              <a:extLst>
                <a:ext uri="{FF2B5EF4-FFF2-40B4-BE49-F238E27FC236}">
                  <a16:creationId xmlns:a16="http://schemas.microsoft.com/office/drawing/2014/main" id="{74F7D50B-4230-4314-8B75-298810BF2846}"/>
                </a:ext>
              </a:extLst>
            </p:cNvPr>
            <p:cNvSpPr>
              <a:spLocks noChangeArrowheads="1"/>
            </p:cNvSpPr>
            <p:nvPr/>
          </p:nvSpPr>
          <p:spPr bwMode="auto">
            <a:xfrm>
              <a:off x="2791"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3" name="Oval 90">
              <a:extLst>
                <a:ext uri="{FF2B5EF4-FFF2-40B4-BE49-F238E27FC236}">
                  <a16:creationId xmlns:a16="http://schemas.microsoft.com/office/drawing/2014/main" id="{8DAED138-DBDE-4179-9F6C-4F67AB66CDF4}"/>
                </a:ext>
              </a:extLst>
            </p:cNvPr>
            <p:cNvSpPr>
              <a:spLocks noChangeArrowheads="1"/>
            </p:cNvSpPr>
            <p:nvPr/>
          </p:nvSpPr>
          <p:spPr bwMode="auto">
            <a:xfrm>
              <a:off x="2855"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4" name="Oval 91">
              <a:extLst>
                <a:ext uri="{FF2B5EF4-FFF2-40B4-BE49-F238E27FC236}">
                  <a16:creationId xmlns:a16="http://schemas.microsoft.com/office/drawing/2014/main" id="{9FB7468B-85AD-4372-B418-25E7EE35C866}"/>
                </a:ext>
              </a:extLst>
            </p:cNvPr>
            <p:cNvSpPr>
              <a:spLocks noChangeArrowheads="1"/>
            </p:cNvSpPr>
            <p:nvPr/>
          </p:nvSpPr>
          <p:spPr bwMode="auto">
            <a:xfrm>
              <a:off x="2918"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5" name="Oval 92">
              <a:extLst>
                <a:ext uri="{FF2B5EF4-FFF2-40B4-BE49-F238E27FC236}">
                  <a16:creationId xmlns:a16="http://schemas.microsoft.com/office/drawing/2014/main" id="{0648471C-81C8-414D-8CF6-AF07859A8EC8}"/>
                </a:ext>
              </a:extLst>
            </p:cNvPr>
            <p:cNvSpPr>
              <a:spLocks noChangeArrowheads="1"/>
            </p:cNvSpPr>
            <p:nvPr/>
          </p:nvSpPr>
          <p:spPr bwMode="auto">
            <a:xfrm>
              <a:off x="2983"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6" name="Oval 93">
              <a:extLst>
                <a:ext uri="{FF2B5EF4-FFF2-40B4-BE49-F238E27FC236}">
                  <a16:creationId xmlns:a16="http://schemas.microsoft.com/office/drawing/2014/main" id="{F335BF4F-D7EC-4AFE-9DC8-7A393F95FA2A}"/>
                </a:ext>
              </a:extLst>
            </p:cNvPr>
            <p:cNvSpPr>
              <a:spLocks noChangeArrowheads="1"/>
            </p:cNvSpPr>
            <p:nvPr/>
          </p:nvSpPr>
          <p:spPr bwMode="auto">
            <a:xfrm>
              <a:off x="3045"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7" name="Oval 94">
              <a:extLst>
                <a:ext uri="{FF2B5EF4-FFF2-40B4-BE49-F238E27FC236}">
                  <a16:creationId xmlns:a16="http://schemas.microsoft.com/office/drawing/2014/main" id="{06070E85-D57C-4302-BB05-8E33DD012613}"/>
                </a:ext>
              </a:extLst>
            </p:cNvPr>
            <p:cNvSpPr>
              <a:spLocks noChangeArrowheads="1"/>
            </p:cNvSpPr>
            <p:nvPr/>
          </p:nvSpPr>
          <p:spPr bwMode="auto">
            <a:xfrm>
              <a:off x="3112"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8" name="Oval 95">
              <a:extLst>
                <a:ext uri="{FF2B5EF4-FFF2-40B4-BE49-F238E27FC236}">
                  <a16:creationId xmlns:a16="http://schemas.microsoft.com/office/drawing/2014/main" id="{7DE08FD5-F230-451C-BB6D-06F1732A75B4}"/>
                </a:ext>
              </a:extLst>
            </p:cNvPr>
            <p:cNvSpPr>
              <a:spLocks noChangeArrowheads="1"/>
            </p:cNvSpPr>
            <p:nvPr/>
          </p:nvSpPr>
          <p:spPr bwMode="auto">
            <a:xfrm>
              <a:off x="3302"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89" name="Oval 96">
              <a:extLst>
                <a:ext uri="{FF2B5EF4-FFF2-40B4-BE49-F238E27FC236}">
                  <a16:creationId xmlns:a16="http://schemas.microsoft.com/office/drawing/2014/main" id="{C3E637A7-F61F-40B9-B666-1C42DD74D0BF}"/>
                </a:ext>
              </a:extLst>
            </p:cNvPr>
            <p:cNvSpPr>
              <a:spLocks noChangeArrowheads="1"/>
            </p:cNvSpPr>
            <p:nvPr/>
          </p:nvSpPr>
          <p:spPr bwMode="auto">
            <a:xfrm>
              <a:off x="3238"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90" name="Oval 97">
              <a:extLst>
                <a:ext uri="{FF2B5EF4-FFF2-40B4-BE49-F238E27FC236}">
                  <a16:creationId xmlns:a16="http://schemas.microsoft.com/office/drawing/2014/main" id="{E0812446-939F-4133-BB95-791EB513BB17}"/>
                </a:ext>
              </a:extLst>
            </p:cNvPr>
            <p:cNvSpPr>
              <a:spLocks noChangeArrowheads="1"/>
            </p:cNvSpPr>
            <p:nvPr/>
          </p:nvSpPr>
          <p:spPr bwMode="auto">
            <a:xfrm>
              <a:off x="3364" y="1349"/>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91" name="Oval 100">
              <a:extLst>
                <a:ext uri="{FF2B5EF4-FFF2-40B4-BE49-F238E27FC236}">
                  <a16:creationId xmlns:a16="http://schemas.microsoft.com/office/drawing/2014/main" id="{E7F1E08E-2E8C-4991-B0A1-AF443AE9A00F}"/>
                </a:ext>
              </a:extLst>
            </p:cNvPr>
            <p:cNvSpPr>
              <a:spLocks noChangeArrowheads="1"/>
            </p:cNvSpPr>
            <p:nvPr/>
          </p:nvSpPr>
          <p:spPr bwMode="auto">
            <a:xfrm>
              <a:off x="3176" y="1347"/>
              <a:ext cx="30" cy="30"/>
            </a:xfrm>
            <a:prstGeom prst="ellipse">
              <a:avLst/>
            </a:prstGeom>
            <a:solidFill>
              <a:schemeClr val="bg1"/>
            </a:solidFill>
            <a:ln w="31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49175" name="Oval 103">
            <a:extLst>
              <a:ext uri="{FF2B5EF4-FFF2-40B4-BE49-F238E27FC236}">
                <a16:creationId xmlns:a16="http://schemas.microsoft.com/office/drawing/2014/main" id="{8C2D973D-200A-4D6B-9C3B-A41F8A206478}"/>
              </a:ext>
            </a:extLst>
          </p:cNvPr>
          <p:cNvSpPr>
            <a:spLocks noChangeArrowheads="1"/>
          </p:cNvSpPr>
          <p:nvPr/>
        </p:nvSpPr>
        <p:spPr bwMode="auto">
          <a:xfrm rot="1409792">
            <a:off x="8839200" y="2846388"/>
            <a:ext cx="207963" cy="582612"/>
          </a:xfrm>
          <a:prstGeom prst="ellipse">
            <a:avLst/>
          </a:pr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6" name="Oval 104">
            <a:extLst>
              <a:ext uri="{FF2B5EF4-FFF2-40B4-BE49-F238E27FC236}">
                <a16:creationId xmlns:a16="http://schemas.microsoft.com/office/drawing/2014/main" id="{525567F2-0B02-4EB9-820D-A4486BEE571E}"/>
              </a:ext>
            </a:extLst>
          </p:cNvPr>
          <p:cNvSpPr>
            <a:spLocks noChangeArrowheads="1"/>
          </p:cNvSpPr>
          <p:nvPr/>
        </p:nvSpPr>
        <p:spPr bwMode="auto">
          <a:xfrm rot="20190208" flipH="1">
            <a:off x="9771063" y="2817813"/>
            <a:ext cx="207962" cy="582612"/>
          </a:xfrm>
          <a:prstGeom prst="ellipse">
            <a:avLst/>
          </a:prstGeom>
          <a:noFill/>
          <a:ln w="28575" algn="ctr">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7" name="Oval 105">
            <a:extLst>
              <a:ext uri="{FF2B5EF4-FFF2-40B4-BE49-F238E27FC236}">
                <a16:creationId xmlns:a16="http://schemas.microsoft.com/office/drawing/2014/main" id="{76513813-E7A2-41F2-A29D-716B9E98583F}"/>
              </a:ext>
            </a:extLst>
          </p:cNvPr>
          <p:cNvSpPr>
            <a:spLocks noChangeArrowheads="1"/>
          </p:cNvSpPr>
          <p:nvPr/>
        </p:nvSpPr>
        <p:spPr bwMode="auto">
          <a:xfrm rot="1409792">
            <a:off x="8812213" y="5259388"/>
            <a:ext cx="131762" cy="322262"/>
          </a:xfrm>
          <a:prstGeom prst="ellipse">
            <a:avLst/>
          </a:prstGeom>
          <a:noFill/>
          <a:ln w="28575" algn="ctr">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8" name="Oval 106">
            <a:extLst>
              <a:ext uri="{FF2B5EF4-FFF2-40B4-BE49-F238E27FC236}">
                <a16:creationId xmlns:a16="http://schemas.microsoft.com/office/drawing/2014/main" id="{F05ACF1F-3E6B-447F-9DAC-4D4F8B312A41}"/>
              </a:ext>
            </a:extLst>
          </p:cNvPr>
          <p:cNvSpPr>
            <a:spLocks noChangeArrowheads="1"/>
          </p:cNvSpPr>
          <p:nvPr/>
        </p:nvSpPr>
        <p:spPr bwMode="auto">
          <a:xfrm rot="20190208" flipH="1">
            <a:off x="9886950" y="5305425"/>
            <a:ext cx="131763" cy="322263"/>
          </a:xfrm>
          <a:prstGeom prst="ellipse">
            <a:avLst/>
          </a:prstGeom>
          <a:noFill/>
          <a:ln w="28575" algn="ctr">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49179" name="AutoShape 108">
            <a:extLst>
              <a:ext uri="{FF2B5EF4-FFF2-40B4-BE49-F238E27FC236}">
                <a16:creationId xmlns:a16="http://schemas.microsoft.com/office/drawing/2014/main" id="{83268890-6AE5-4463-9CEC-205F9C43F142}"/>
              </a:ext>
            </a:extLst>
          </p:cNvPr>
          <p:cNvSpPr>
            <a:spLocks noChangeArrowheads="1"/>
          </p:cNvSpPr>
          <p:nvPr/>
        </p:nvSpPr>
        <p:spPr bwMode="auto">
          <a:xfrm>
            <a:off x="6010275" y="1836738"/>
            <a:ext cx="1035050"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b="1"/>
              <a:t>Optic</a:t>
            </a:r>
          </a:p>
          <a:p>
            <a:pPr algn="r" eaLnBrk="1" hangingPunct="1">
              <a:spcBef>
                <a:spcPct val="0"/>
              </a:spcBef>
              <a:buFontTx/>
              <a:buNone/>
            </a:pPr>
            <a:r>
              <a:rPr lang="en-US" altLang="en-US" sz="1800" b="1"/>
              <a:t>Chiasma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37D0154-6933-443B-AC48-5B35058DE5CC}"/>
              </a:ext>
            </a:extLst>
          </p:cNvPr>
          <p:cNvSpPr>
            <a:spLocks noChangeArrowheads="1"/>
          </p:cNvSpPr>
          <p:nvPr/>
        </p:nvSpPr>
        <p:spPr bwMode="auto">
          <a:xfrm>
            <a:off x="1524000" y="-20638"/>
            <a:ext cx="9144000" cy="68580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0179" name="AutoShape 3">
            <a:extLst>
              <a:ext uri="{FF2B5EF4-FFF2-40B4-BE49-F238E27FC236}">
                <a16:creationId xmlns:a16="http://schemas.microsoft.com/office/drawing/2014/main" id="{66FD1D01-902A-4D79-B03F-2CEC7435A2B2}"/>
              </a:ext>
            </a:extLst>
          </p:cNvPr>
          <p:cNvSpPr>
            <a:spLocks noChangeArrowheads="1"/>
          </p:cNvSpPr>
          <p:nvPr/>
        </p:nvSpPr>
        <p:spPr bwMode="auto">
          <a:xfrm>
            <a:off x="4395788" y="419576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50180" name="AutoShape 4">
            <a:extLst>
              <a:ext uri="{FF2B5EF4-FFF2-40B4-BE49-F238E27FC236}">
                <a16:creationId xmlns:a16="http://schemas.microsoft.com/office/drawing/2014/main" id="{CFD24F0E-C42F-429A-B6EA-75EBC875188F}"/>
              </a:ext>
            </a:extLst>
          </p:cNvPr>
          <p:cNvSpPr>
            <a:spLocks noChangeArrowheads="1"/>
          </p:cNvSpPr>
          <p:nvPr/>
        </p:nvSpPr>
        <p:spPr bwMode="auto">
          <a:xfrm>
            <a:off x="3454400" y="487838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80992" name="Group 96">
            <a:extLst>
              <a:ext uri="{FF2B5EF4-FFF2-40B4-BE49-F238E27FC236}">
                <a16:creationId xmlns:a16="http://schemas.microsoft.com/office/drawing/2014/main" id="{59A95F22-9106-4324-831D-0007BD384496}"/>
              </a:ext>
            </a:extLst>
          </p:cNvPr>
          <p:cNvGraphicFramePr>
            <a:graphicFrameLocks noGrp="1"/>
          </p:cNvGraphicFramePr>
          <p:nvPr>
            <p:ph/>
          </p:nvPr>
        </p:nvGraphicFramePr>
        <p:xfrm>
          <a:off x="2052638" y="1017588"/>
          <a:ext cx="8345487" cy="4162425"/>
        </p:xfrm>
        <a:graphic>
          <a:graphicData uri="http://schemas.openxmlformats.org/drawingml/2006/table">
            <a:tbl>
              <a:tblPr/>
              <a:tblGrid>
                <a:gridCol w="1739900">
                  <a:extLst>
                    <a:ext uri="{9D8B030D-6E8A-4147-A177-3AD203B41FA5}">
                      <a16:colId xmlns:a16="http://schemas.microsoft.com/office/drawing/2014/main" val="20000"/>
                    </a:ext>
                  </a:extLst>
                </a:gridCol>
                <a:gridCol w="6605587">
                  <a:extLst>
                    <a:ext uri="{9D8B030D-6E8A-4147-A177-3AD203B41FA5}">
                      <a16:colId xmlns:a16="http://schemas.microsoft.com/office/drawing/2014/main" val="20001"/>
                    </a:ext>
                  </a:extLst>
                </a:gridCol>
              </a:tblGrid>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White</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Light</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Sun</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Sunday</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Diamond</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Forgiveness </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5"/>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Eyes</a:t>
                      </a: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20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China and Russia</a:t>
                      </a:r>
                      <a:endParaRPr kumimoji="0" lang="en-US" sz="2800" b="0" i="0" u="none" strike="noStrike" cap="none" normalizeH="0" baseline="0">
                        <a:ln>
                          <a:noFill/>
                        </a:ln>
                        <a:solidFill>
                          <a:srgbClr val="4D4D4D"/>
                        </a:solidFill>
                        <a:effectLst/>
                        <a:latin typeface="Arial" charset="0"/>
                      </a:endParaRPr>
                    </a:p>
                  </a:txBody>
                  <a:tcPr marL="90000" marR="90000" marT="46794" marB="467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7"/>
                  </a:ext>
                </a:extLst>
              </a:tr>
            </a:tbl>
          </a:graphicData>
        </a:graphic>
      </p:graphicFrame>
      <p:sp>
        <p:nvSpPr>
          <p:cNvPr id="50210" name="AutoShape 92">
            <a:extLst>
              <a:ext uri="{FF2B5EF4-FFF2-40B4-BE49-F238E27FC236}">
                <a16:creationId xmlns:a16="http://schemas.microsoft.com/office/drawing/2014/main" id="{8E576AA4-3592-4861-8123-5F4D2F5A3803}"/>
              </a:ext>
            </a:extLst>
          </p:cNvPr>
          <p:cNvSpPr>
            <a:spLocks noChangeArrowheads="1"/>
          </p:cNvSpPr>
          <p:nvPr/>
        </p:nvSpPr>
        <p:spPr bwMode="auto">
          <a:xfrm>
            <a:off x="3489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50211" name="AutoShape 93">
            <a:extLst>
              <a:ext uri="{FF2B5EF4-FFF2-40B4-BE49-F238E27FC236}">
                <a16:creationId xmlns:a16="http://schemas.microsoft.com/office/drawing/2014/main" id="{EDF239A2-D2FF-4585-86FC-B4E7B5D47529}"/>
              </a:ext>
            </a:extLst>
          </p:cNvPr>
          <p:cNvSpPr>
            <a:spLocks noChangeArrowheads="1"/>
          </p:cNvSpPr>
          <p:nvPr/>
        </p:nvSpPr>
        <p:spPr bwMode="auto">
          <a:xfrm>
            <a:off x="2478088" y="5349875"/>
            <a:ext cx="7127875" cy="10429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800" b="1">
                <a:solidFill>
                  <a:srgbClr val="006666"/>
                </a:solidFill>
              </a:rPr>
              <a:t> </a:t>
            </a:r>
            <a:r>
              <a:rPr lang="en-US" altLang="en-US" sz="1800" b="1" i="1">
                <a:solidFill>
                  <a:srgbClr val="FFFFFF"/>
                </a:solidFill>
              </a:rPr>
              <a:t>“The divine love is the ocean of forgiveness, and whatever mistakes you might have committed can be easily dissolved by that ocean of forgiveness.”</a:t>
            </a:r>
            <a:endParaRPr lang="en-US" altLang="en-US" sz="1800" b="1">
              <a:solidFill>
                <a:srgbClr val="FFFFFF"/>
              </a:solidFill>
            </a:endParaRPr>
          </a:p>
          <a:p>
            <a:pPr algn="ctr" eaLnBrk="1" hangingPunct="1">
              <a:spcBef>
                <a:spcPct val="0"/>
              </a:spcBef>
              <a:buFontTx/>
              <a:buNone/>
            </a:pPr>
            <a:endParaRPr lang="en-US" altLang="en-US" sz="1800" b="1"/>
          </a:p>
        </p:txBody>
      </p:sp>
      <p:sp>
        <p:nvSpPr>
          <p:cNvPr id="50212" name="Text Box 97">
            <a:extLst>
              <a:ext uri="{FF2B5EF4-FFF2-40B4-BE49-F238E27FC236}">
                <a16:creationId xmlns:a16="http://schemas.microsoft.com/office/drawing/2014/main" id="{0B4D874B-6279-409D-95E2-53E7E3F91A00}"/>
              </a:ext>
            </a:extLst>
          </p:cNvPr>
          <p:cNvSpPr txBox="1">
            <a:spLocks noChangeArrowheads="1"/>
          </p:cNvSpPr>
          <p:nvPr/>
        </p:nvSpPr>
        <p:spPr bwMode="auto">
          <a:xfrm>
            <a:off x="1524000" y="244475"/>
            <a:ext cx="9144000" cy="588963"/>
          </a:xfrm>
          <a:prstGeom prst="rect">
            <a:avLst/>
          </a:prstGeom>
          <a:solidFill>
            <a:schemeClr val="bg1"/>
          </a:solidFill>
          <a:ln w="9525">
            <a:solidFill>
              <a:schemeClr val="bg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2"/>
                </a:solidFill>
                <a:latin typeface="Arial Rounded MT Bold" panose="020F0704030504030204" pitchFamily="34" charset="0"/>
              </a:rPr>
              <a:t>Agnya Chakra</a:t>
            </a:r>
          </a:p>
        </p:txBody>
      </p:sp>
      <p:pic>
        <p:nvPicPr>
          <p:cNvPr id="50213" name="Picture 98" descr="IMG0055">
            <a:extLst>
              <a:ext uri="{FF2B5EF4-FFF2-40B4-BE49-F238E27FC236}">
                <a16:creationId xmlns:a16="http://schemas.microsoft.com/office/drawing/2014/main" id="{B7D36414-C737-4DF9-8FB1-947E5116F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39" r="24458"/>
          <a:stretch>
            <a:fillRect/>
          </a:stretch>
        </p:blipFill>
        <p:spPr bwMode="auto">
          <a:xfrm>
            <a:off x="9442450" y="5064125"/>
            <a:ext cx="479425" cy="61277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2BF796CE-8570-4E04-9189-419F60B6F12D}"/>
              </a:ext>
            </a:extLst>
          </p:cNvPr>
          <p:cNvGrpSpPr>
            <a:grpSpLocks/>
          </p:cNvGrpSpPr>
          <p:nvPr/>
        </p:nvGrpSpPr>
        <p:grpSpPr bwMode="auto">
          <a:xfrm>
            <a:off x="1524000" y="0"/>
            <a:ext cx="9144000" cy="6858000"/>
            <a:chOff x="0" y="0"/>
            <a:chExt cx="5760" cy="4320"/>
          </a:xfrm>
        </p:grpSpPr>
        <p:sp>
          <p:nvSpPr>
            <p:cNvPr id="51229" name="Rectangle 3">
              <a:extLst>
                <a:ext uri="{FF2B5EF4-FFF2-40B4-BE49-F238E27FC236}">
                  <a16:creationId xmlns:a16="http://schemas.microsoft.com/office/drawing/2014/main" id="{823E35E7-6318-42CF-87CF-446F381AA9C4}"/>
                </a:ext>
              </a:extLst>
            </p:cNvPr>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30" name="Rectangle 4">
              <a:extLst>
                <a:ext uri="{FF2B5EF4-FFF2-40B4-BE49-F238E27FC236}">
                  <a16:creationId xmlns:a16="http://schemas.microsoft.com/office/drawing/2014/main" id="{719CDFE2-3EF9-4A61-B961-B6230A2462EE}"/>
                </a:ext>
              </a:extLst>
            </p:cNvPr>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31" name="Rectangle 5">
              <a:extLst>
                <a:ext uri="{FF2B5EF4-FFF2-40B4-BE49-F238E27FC236}">
                  <a16:creationId xmlns:a16="http://schemas.microsoft.com/office/drawing/2014/main" id="{7B5EA187-9356-4054-9882-02CF681098C0}"/>
                </a:ext>
              </a:extLst>
            </p:cNvPr>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51232" name="Picture 6" descr="Chakra Chart with labels RGB transperent">
              <a:extLst>
                <a:ext uri="{FF2B5EF4-FFF2-40B4-BE49-F238E27FC236}">
                  <a16:creationId xmlns:a16="http://schemas.microsoft.com/office/drawing/2014/main" id="{58C7DD88-3A7F-4741-9323-B69614997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1233" name="Freeform 7">
              <a:extLst>
                <a:ext uri="{FF2B5EF4-FFF2-40B4-BE49-F238E27FC236}">
                  <a16:creationId xmlns:a16="http://schemas.microsoft.com/office/drawing/2014/main" id="{0DF7C776-A7A2-4769-A598-1D8DB4A71C8E}"/>
                </a:ext>
              </a:extLst>
            </p:cNvPr>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grpSp>
          <p:nvGrpSpPr>
            <p:cNvPr id="51234" name="Group 8">
              <a:extLst>
                <a:ext uri="{FF2B5EF4-FFF2-40B4-BE49-F238E27FC236}">
                  <a16:creationId xmlns:a16="http://schemas.microsoft.com/office/drawing/2014/main" id="{B6376EDD-420F-42A1-861E-D2AAFB4DA083}"/>
                </a:ext>
              </a:extLst>
            </p:cNvPr>
            <p:cNvGrpSpPr>
              <a:grpSpLocks/>
            </p:cNvGrpSpPr>
            <p:nvPr/>
          </p:nvGrpSpPr>
          <p:grpSpPr bwMode="auto">
            <a:xfrm>
              <a:off x="4580" y="3354"/>
              <a:ext cx="281" cy="215"/>
              <a:chOff x="4580" y="3354"/>
              <a:chExt cx="281" cy="215"/>
            </a:xfrm>
          </p:grpSpPr>
          <p:sp>
            <p:nvSpPr>
              <p:cNvPr id="51282" name="Oval 9">
                <a:extLst>
                  <a:ext uri="{FF2B5EF4-FFF2-40B4-BE49-F238E27FC236}">
                    <a16:creationId xmlns:a16="http://schemas.microsoft.com/office/drawing/2014/main" id="{CEEAE08C-306C-4D24-91D6-DE969E549588}"/>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83" name="Oval 10">
                <a:extLst>
                  <a:ext uri="{FF2B5EF4-FFF2-40B4-BE49-F238E27FC236}">
                    <a16:creationId xmlns:a16="http://schemas.microsoft.com/office/drawing/2014/main" id="{2639034B-537E-4C68-8FEC-6ABDEA018F56}"/>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84" name="Oval 11">
                <a:extLst>
                  <a:ext uri="{FF2B5EF4-FFF2-40B4-BE49-F238E27FC236}">
                    <a16:creationId xmlns:a16="http://schemas.microsoft.com/office/drawing/2014/main" id="{2A5E5DCA-5515-44EA-926C-76A8DDCD4386}"/>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85" name="Oval 12">
                <a:extLst>
                  <a:ext uri="{FF2B5EF4-FFF2-40B4-BE49-F238E27FC236}">
                    <a16:creationId xmlns:a16="http://schemas.microsoft.com/office/drawing/2014/main" id="{C36F3D53-F5AF-43B5-AA82-C334718E8CF4}"/>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86" name="Oval 13">
                <a:extLst>
                  <a:ext uri="{FF2B5EF4-FFF2-40B4-BE49-F238E27FC236}">
                    <a16:creationId xmlns:a16="http://schemas.microsoft.com/office/drawing/2014/main" id="{80124B42-CDC3-4770-9DE8-D0C275186EB3}"/>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51235" name="Group 14">
              <a:extLst>
                <a:ext uri="{FF2B5EF4-FFF2-40B4-BE49-F238E27FC236}">
                  <a16:creationId xmlns:a16="http://schemas.microsoft.com/office/drawing/2014/main" id="{941FBBD5-7F93-43AC-AE9B-C9925624E9FD}"/>
                </a:ext>
              </a:extLst>
            </p:cNvPr>
            <p:cNvGrpSpPr>
              <a:grpSpLocks/>
            </p:cNvGrpSpPr>
            <p:nvPr/>
          </p:nvGrpSpPr>
          <p:grpSpPr bwMode="auto">
            <a:xfrm flipH="1">
              <a:off x="5074" y="3358"/>
              <a:ext cx="281" cy="215"/>
              <a:chOff x="4580" y="3354"/>
              <a:chExt cx="281" cy="215"/>
            </a:xfrm>
          </p:grpSpPr>
          <p:sp>
            <p:nvSpPr>
              <p:cNvPr id="51277" name="Oval 15">
                <a:extLst>
                  <a:ext uri="{FF2B5EF4-FFF2-40B4-BE49-F238E27FC236}">
                    <a16:creationId xmlns:a16="http://schemas.microsoft.com/office/drawing/2014/main" id="{B872BBF6-B9FA-4321-866F-F9E250338060}"/>
                  </a:ext>
                </a:extLst>
              </p:cNvPr>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8" name="Oval 16">
                <a:extLst>
                  <a:ext uri="{FF2B5EF4-FFF2-40B4-BE49-F238E27FC236}">
                    <a16:creationId xmlns:a16="http://schemas.microsoft.com/office/drawing/2014/main" id="{25C1F0BB-07AD-4CA3-802F-A06F72A55F15}"/>
                  </a:ext>
                </a:extLst>
              </p:cNvPr>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9" name="Oval 17">
                <a:extLst>
                  <a:ext uri="{FF2B5EF4-FFF2-40B4-BE49-F238E27FC236}">
                    <a16:creationId xmlns:a16="http://schemas.microsoft.com/office/drawing/2014/main" id="{0F228B53-A134-421B-92E2-214AD403419F}"/>
                  </a:ext>
                </a:extLst>
              </p:cNvPr>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80" name="Oval 18">
                <a:extLst>
                  <a:ext uri="{FF2B5EF4-FFF2-40B4-BE49-F238E27FC236}">
                    <a16:creationId xmlns:a16="http://schemas.microsoft.com/office/drawing/2014/main" id="{48209155-118D-4833-A5BE-17DF2C7E0AF1}"/>
                  </a:ext>
                </a:extLst>
              </p:cNvPr>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81" name="Oval 19">
                <a:extLst>
                  <a:ext uri="{FF2B5EF4-FFF2-40B4-BE49-F238E27FC236}">
                    <a16:creationId xmlns:a16="http://schemas.microsoft.com/office/drawing/2014/main" id="{E18DBA5E-E7CE-468E-AEBB-B9033022E598}"/>
                  </a:ext>
                </a:extLst>
              </p:cNvPr>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51236" name="Group 20">
              <a:extLst>
                <a:ext uri="{FF2B5EF4-FFF2-40B4-BE49-F238E27FC236}">
                  <a16:creationId xmlns:a16="http://schemas.microsoft.com/office/drawing/2014/main" id="{5398AB3A-788E-4B30-A1B7-1746FEB2BDB1}"/>
                </a:ext>
              </a:extLst>
            </p:cNvPr>
            <p:cNvGrpSpPr>
              <a:grpSpLocks/>
            </p:cNvGrpSpPr>
            <p:nvPr/>
          </p:nvGrpSpPr>
          <p:grpSpPr bwMode="auto">
            <a:xfrm>
              <a:off x="4194" y="1165"/>
              <a:ext cx="1563" cy="2516"/>
              <a:chOff x="4194" y="1165"/>
              <a:chExt cx="1563" cy="2516"/>
            </a:xfrm>
          </p:grpSpPr>
          <p:grpSp>
            <p:nvGrpSpPr>
              <p:cNvPr id="51249" name="Group 21">
                <a:extLst>
                  <a:ext uri="{FF2B5EF4-FFF2-40B4-BE49-F238E27FC236}">
                    <a16:creationId xmlns:a16="http://schemas.microsoft.com/office/drawing/2014/main" id="{846D68E3-F36B-4240-A5BD-42E6E4F8AFF2}"/>
                  </a:ext>
                </a:extLst>
              </p:cNvPr>
              <p:cNvGrpSpPr>
                <a:grpSpLocks/>
              </p:cNvGrpSpPr>
              <p:nvPr/>
            </p:nvGrpSpPr>
            <p:grpSpPr bwMode="auto">
              <a:xfrm>
                <a:off x="4194" y="1190"/>
                <a:ext cx="1563" cy="2491"/>
                <a:chOff x="4194" y="1190"/>
                <a:chExt cx="1563" cy="2491"/>
              </a:xfrm>
            </p:grpSpPr>
            <p:pic>
              <p:nvPicPr>
                <p:cNvPr id="51252" name="Picture 22" descr="SwadisthanaChakraChartjpeg-96Kb">
                  <a:extLst>
                    <a:ext uri="{FF2B5EF4-FFF2-40B4-BE49-F238E27FC236}">
                      <a16:creationId xmlns:a16="http://schemas.microsoft.com/office/drawing/2014/main" id="{593FF8D5-A033-4698-BFA7-DB578D5A8E73}"/>
                    </a:ext>
                  </a:extLst>
                </p:cNvPr>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3" name="Group 23">
                  <a:extLst>
                    <a:ext uri="{FF2B5EF4-FFF2-40B4-BE49-F238E27FC236}">
                      <a16:creationId xmlns:a16="http://schemas.microsoft.com/office/drawing/2014/main" id="{343873C5-8250-4417-B60C-F26A56C546E2}"/>
                    </a:ext>
                  </a:extLst>
                </p:cNvPr>
                <p:cNvGrpSpPr>
                  <a:grpSpLocks/>
                </p:cNvGrpSpPr>
                <p:nvPr/>
              </p:nvGrpSpPr>
              <p:grpSpPr bwMode="auto">
                <a:xfrm>
                  <a:off x="4394" y="1567"/>
                  <a:ext cx="412" cy="508"/>
                  <a:chOff x="4394" y="1567"/>
                  <a:chExt cx="412" cy="508"/>
                </a:xfrm>
              </p:grpSpPr>
              <p:sp>
                <p:nvSpPr>
                  <p:cNvPr id="51272" name="Freeform 24">
                    <a:extLst>
                      <a:ext uri="{FF2B5EF4-FFF2-40B4-BE49-F238E27FC236}">
                        <a16:creationId xmlns:a16="http://schemas.microsoft.com/office/drawing/2014/main" id="{940A78CD-E1F8-4078-BE8E-4B4C65878A16}"/>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51273" name="AutoShape 25">
                    <a:extLst>
                      <a:ext uri="{FF2B5EF4-FFF2-40B4-BE49-F238E27FC236}">
                        <a16:creationId xmlns:a16="http://schemas.microsoft.com/office/drawing/2014/main" id="{3C21AEB3-1A49-40E3-B9BE-78CE9EB978C7}"/>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4" name="AutoShape 26">
                    <a:extLst>
                      <a:ext uri="{FF2B5EF4-FFF2-40B4-BE49-F238E27FC236}">
                        <a16:creationId xmlns:a16="http://schemas.microsoft.com/office/drawing/2014/main" id="{B47674E6-47CB-4FEA-A255-3934A0574633}"/>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5" name="AutoShape 27">
                    <a:extLst>
                      <a:ext uri="{FF2B5EF4-FFF2-40B4-BE49-F238E27FC236}">
                        <a16:creationId xmlns:a16="http://schemas.microsoft.com/office/drawing/2014/main" id="{3AF1FF16-37F7-43A2-8E2B-12BED00A03D1}"/>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6" name="AutoShape 28">
                    <a:extLst>
                      <a:ext uri="{FF2B5EF4-FFF2-40B4-BE49-F238E27FC236}">
                        <a16:creationId xmlns:a16="http://schemas.microsoft.com/office/drawing/2014/main" id="{053DC7FE-4D8B-4755-937B-88E1F4E5FAEE}"/>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51254" name="Group 29">
                  <a:extLst>
                    <a:ext uri="{FF2B5EF4-FFF2-40B4-BE49-F238E27FC236}">
                      <a16:creationId xmlns:a16="http://schemas.microsoft.com/office/drawing/2014/main" id="{97FE7CA4-1D9D-4E92-921D-7DEB48F9B594}"/>
                    </a:ext>
                  </a:extLst>
                </p:cNvPr>
                <p:cNvGrpSpPr>
                  <a:grpSpLocks/>
                </p:cNvGrpSpPr>
                <p:nvPr/>
              </p:nvGrpSpPr>
              <p:grpSpPr bwMode="auto">
                <a:xfrm flipH="1">
                  <a:off x="5143" y="1574"/>
                  <a:ext cx="412" cy="508"/>
                  <a:chOff x="4394" y="1567"/>
                  <a:chExt cx="412" cy="508"/>
                </a:xfrm>
              </p:grpSpPr>
              <p:sp>
                <p:nvSpPr>
                  <p:cNvPr id="51267" name="Freeform 30">
                    <a:extLst>
                      <a:ext uri="{FF2B5EF4-FFF2-40B4-BE49-F238E27FC236}">
                        <a16:creationId xmlns:a16="http://schemas.microsoft.com/office/drawing/2014/main" id="{C2313967-1432-4B76-ABED-E44C3D50A16D}"/>
                      </a:ext>
                    </a:extLst>
                  </p:cNvPr>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1 h 85"/>
                      <a:gd name="T8" fmla="*/ 157 w 265"/>
                      <a:gd name="T9" fmla="*/ 22 h 85"/>
                      <a:gd name="T10" fmla="*/ 182 w 265"/>
                      <a:gd name="T11" fmla="*/ 24 h 85"/>
                      <a:gd name="T12" fmla="*/ 210 w 265"/>
                      <a:gd name="T13" fmla="*/ 28 h 85"/>
                      <a:gd name="T14" fmla="*/ 225 w 265"/>
                      <a:gd name="T15" fmla="*/ 28 h 85"/>
                      <a:gd name="T16" fmla="*/ 252 w 265"/>
                      <a:gd name="T17" fmla="*/ 32 h 85"/>
                      <a:gd name="T18" fmla="*/ 265 w 265"/>
                      <a:gd name="T19" fmla="*/ 32 h 85"/>
                      <a:gd name="T20" fmla="*/ 261 w 265"/>
                      <a:gd name="T21" fmla="*/ 46 h 85"/>
                      <a:gd name="T22" fmla="*/ 257 w 265"/>
                      <a:gd name="T23" fmla="*/ 55 h 85"/>
                      <a:gd name="T24" fmla="*/ 247 w 265"/>
                      <a:gd name="T25" fmla="*/ 60 h 85"/>
                      <a:gd name="T26" fmla="*/ 234 w 265"/>
                      <a:gd name="T27" fmla="*/ 65 h 85"/>
                      <a:gd name="T28" fmla="*/ 217 w 265"/>
                      <a:gd name="T29" fmla="*/ 67 h 85"/>
                      <a:gd name="T30" fmla="*/ 206 w 265"/>
                      <a:gd name="T31" fmla="*/ 67 h 85"/>
                      <a:gd name="T32" fmla="*/ 195 w 265"/>
                      <a:gd name="T33" fmla="*/ 67 h 85"/>
                      <a:gd name="T34" fmla="*/ 182 w 265"/>
                      <a:gd name="T35" fmla="*/ 62 h 85"/>
                      <a:gd name="T36" fmla="*/ 168 w 265"/>
                      <a:gd name="T37" fmla="*/ 61 h 85"/>
                      <a:gd name="T38" fmla="*/ 156 w 265"/>
                      <a:gd name="T39" fmla="*/ 60 h 85"/>
                      <a:gd name="T40" fmla="*/ 139 w 265"/>
                      <a:gd name="T41" fmla="*/ 63 h 85"/>
                      <a:gd name="T42" fmla="*/ 119 w 265"/>
                      <a:gd name="T43" fmla="*/ 66 h 85"/>
                      <a:gd name="T44" fmla="*/ 104 w 265"/>
                      <a:gd name="T45" fmla="*/ 66 h 85"/>
                      <a:gd name="T46" fmla="*/ 89 w 265"/>
                      <a:gd name="T47" fmla="*/ 66 h 85"/>
                      <a:gd name="T48" fmla="*/ 78 w 265"/>
                      <a:gd name="T49" fmla="*/ 66 h 85"/>
                      <a:gd name="T50" fmla="*/ 60 w 265"/>
                      <a:gd name="T51" fmla="*/ 66 h 85"/>
                      <a:gd name="T52" fmla="*/ 37 w 265"/>
                      <a:gd name="T53" fmla="*/ 66 h 85"/>
                      <a:gd name="T54" fmla="*/ 25 w 265"/>
                      <a:gd name="T55" fmla="*/ 62 h 85"/>
                      <a:gd name="T56" fmla="*/ 14 w 265"/>
                      <a:gd name="T57" fmla="*/ 58 h 85"/>
                      <a:gd name="T58" fmla="*/ 1 w 265"/>
                      <a:gd name="T59" fmla="*/ 44 h 85"/>
                      <a:gd name="T60" fmla="*/ 0 w 265"/>
                      <a:gd name="T61" fmla="*/ 28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AU"/>
                  </a:p>
                </p:txBody>
              </p:sp>
              <p:sp>
                <p:nvSpPr>
                  <p:cNvPr id="51268" name="AutoShape 31">
                    <a:extLst>
                      <a:ext uri="{FF2B5EF4-FFF2-40B4-BE49-F238E27FC236}">
                        <a16:creationId xmlns:a16="http://schemas.microsoft.com/office/drawing/2014/main" id="{D8275C14-11F8-4BF8-A230-B1188008F3DC}"/>
                      </a:ext>
                    </a:extLst>
                  </p:cNvPr>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69" name="AutoShape 32">
                    <a:extLst>
                      <a:ext uri="{FF2B5EF4-FFF2-40B4-BE49-F238E27FC236}">
                        <a16:creationId xmlns:a16="http://schemas.microsoft.com/office/drawing/2014/main" id="{417C2F21-458D-4646-8ECE-96225AC30CE5}"/>
                      </a:ext>
                    </a:extLst>
                  </p:cNvPr>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0" name="AutoShape 33">
                    <a:extLst>
                      <a:ext uri="{FF2B5EF4-FFF2-40B4-BE49-F238E27FC236}">
                        <a16:creationId xmlns:a16="http://schemas.microsoft.com/office/drawing/2014/main" id="{5660F41C-E1E5-4DC5-85B7-EEE28CAA470D}"/>
                      </a:ext>
                    </a:extLst>
                  </p:cNvPr>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71" name="AutoShape 34">
                    <a:extLst>
                      <a:ext uri="{FF2B5EF4-FFF2-40B4-BE49-F238E27FC236}">
                        <a16:creationId xmlns:a16="http://schemas.microsoft.com/office/drawing/2014/main" id="{050B7AAC-F09D-409F-BC07-FC5B80C63361}"/>
                      </a:ext>
                    </a:extLst>
                  </p:cNvPr>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grpSp>
              <p:nvGrpSpPr>
                <p:cNvPr id="51255" name="Group 35">
                  <a:extLst>
                    <a:ext uri="{FF2B5EF4-FFF2-40B4-BE49-F238E27FC236}">
                      <a16:creationId xmlns:a16="http://schemas.microsoft.com/office/drawing/2014/main" id="{BC3016F4-F16E-423D-A41E-551BE958D903}"/>
                    </a:ext>
                  </a:extLst>
                </p:cNvPr>
                <p:cNvGrpSpPr>
                  <a:grpSpLocks/>
                </p:cNvGrpSpPr>
                <p:nvPr/>
              </p:nvGrpSpPr>
              <p:grpSpPr bwMode="auto">
                <a:xfrm>
                  <a:off x="4580" y="3353"/>
                  <a:ext cx="283" cy="221"/>
                  <a:chOff x="4580" y="3353"/>
                  <a:chExt cx="283" cy="221"/>
                </a:xfrm>
              </p:grpSpPr>
              <p:sp>
                <p:nvSpPr>
                  <p:cNvPr id="51262" name="Oval 36">
                    <a:extLst>
                      <a:ext uri="{FF2B5EF4-FFF2-40B4-BE49-F238E27FC236}">
                        <a16:creationId xmlns:a16="http://schemas.microsoft.com/office/drawing/2014/main" id="{1E141A23-FA85-4BC6-91A5-2B73C3B40766}"/>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63" name="Oval 37">
                    <a:extLst>
                      <a:ext uri="{FF2B5EF4-FFF2-40B4-BE49-F238E27FC236}">
                        <a16:creationId xmlns:a16="http://schemas.microsoft.com/office/drawing/2014/main" id="{FC3AA2F8-ADF9-4313-A6E6-F0FED065C000}"/>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64" name="Oval 38">
                    <a:extLst>
                      <a:ext uri="{FF2B5EF4-FFF2-40B4-BE49-F238E27FC236}">
                        <a16:creationId xmlns:a16="http://schemas.microsoft.com/office/drawing/2014/main" id="{B0A60C99-7CBF-45A3-B281-949C3F43D3CA}"/>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65" name="Oval 39">
                    <a:extLst>
                      <a:ext uri="{FF2B5EF4-FFF2-40B4-BE49-F238E27FC236}">
                        <a16:creationId xmlns:a16="http://schemas.microsoft.com/office/drawing/2014/main" id="{3E3D0314-79CE-450A-87AF-C08D0547ADF7}"/>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66" name="Oval 40">
                    <a:extLst>
                      <a:ext uri="{FF2B5EF4-FFF2-40B4-BE49-F238E27FC236}">
                        <a16:creationId xmlns:a16="http://schemas.microsoft.com/office/drawing/2014/main" id="{02B618CA-11A9-4F50-8243-CEE4C8F246C6}"/>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nvGrpSpPr>
                <p:cNvPr id="51256" name="Group 41">
                  <a:extLst>
                    <a:ext uri="{FF2B5EF4-FFF2-40B4-BE49-F238E27FC236}">
                      <a16:creationId xmlns:a16="http://schemas.microsoft.com/office/drawing/2014/main" id="{D2B7E27F-36D8-4B4E-95A2-4D36C06A3A85}"/>
                    </a:ext>
                  </a:extLst>
                </p:cNvPr>
                <p:cNvGrpSpPr>
                  <a:grpSpLocks/>
                </p:cNvGrpSpPr>
                <p:nvPr/>
              </p:nvGrpSpPr>
              <p:grpSpPr bwMode="auto">
                <a:xfrm flipH="1">
                  <a:off x="5070" y="3356"/>
                  <a:ext cx="283" cy="221"/>
                  <a:chOff x="4580" y="3353"/>
                  <a:chExt cx="283" cy="221"/>
                </a:xfrm>
              </p:grpSpPr>
              <p:sp>
                <p:nvSpPr>
                  <p:cNvPr id="51257" name="Oval 42">
                    <a:extLst>
                      <a:ext uri="{FF2B5EF4-FFF2-40B4-BE49-F238E27FC236}">
                        <a16:creationId xmlns:a16="http://schemas.microsoft.com/office/drawing/2014/main" id="{CA258EDB-C2EF-486F-867E-4C534D6FF4ED}"/>
                      </a:ext>
                    </a:extLst>
                  </p:cNvPr>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58" name="Oval 43">
                    <a:extLst>
                      <a:ext uri="{FF2B5EF4-FFF2-40B4-BE49-F238E27FC236}">
                        <a16:creationId xmlns:a16="http://schemas.microsoft.com/office/drawing/2014/main" id="{13B70219-1D1A-4057-B950-9AE48CF2E766}"/>
                      </a:ext>
                    </a:extLst>
                  </p:cNvPr>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59" name="Oval 44">
                    <a:extLst>
                      <a:ext uri="{FF2B5EF4-FFF2-40B4-BE49-F238E27FC236}">
                        <a16:creationId xmlns:a16="http://schemas.microsoft.com/office/drawing/2014/main" id="{34C0D411-A67A-47A8-AA2F-6D8433D1A161}"/>
                      </a:ext>
                    </a:extLst>
                  </p:cNvPr>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60" name="Oval 45">
                    <a:extLst>
                      <a:ext uri="{FF2B5EF4-FFF2-40B4-BE49-F238E27FC236}">
                        <a16:creationId xmlns:a16="http://schemas.microsoft.com/office/drawing/2014/main" id="{06C4BE93-DE78-42A9-B1F5-1F808C052AB1}"/>
                      </a:ext>
                    </a:extLst>
                  </p:cNvPr>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61" name="Oval 46">
                    <a:extLst>
                      <a:ext uri="{FF2B5EF4-FFF2-40B4-BE49-F238E27FC236}">
                        <a16:creationId xmlns:a16="http://schemas.microsoft.com/office/drawing/2014/main" id="{12A7D5E8-C7D7-4C84-9F2D-F8693D112534}"/>
                      </a:ext>
                    </a:extLst>
                  </p:cNvPr>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grpSp>
          </p:grpSp>
          <p:sp>
            <p:nvSpPr>
              <p:cNvPr id="51250" name="Text Box 47">
                <a:extLst>
                  <a:ext uri="{FF2B5EF4-FFF2-40B4-BE49-F238E27FC236}">
                    <a16:creationId xmlns:a16="http://schemas.microsoft.com/office/drawing/2014/main" id="{F325E31A-4B38-4866-A968-EDACD92DE39B}"/>
                  </a:ext>
                </a:extLst>
              </p:cNvPr>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Hands</a:t>
                </a:r>
              </a:p>
            </p:txBody>
          </p:sp>
          <p:sp>
            <p:nvSpPr>
              <p:cNvPr id="51251" name="Text Box 48">
                <a:extLst>
                  <a:ext uri="{FF2B5EF4-FFF2-40B4-BE49-F238E27FC236}">
                    <a16:creationId xmlns:a16="http://schemas.microsoft.com/office/drawing/2014/main" id="{EBE4F564-8069-465E-985F-EB9129AEDF19}"/>
                  </a:ext>
                </a:extLst>
              </p:cNvPr>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In Feet</a:t>
                </a:r>
              </a:p>
            </p:txBody>
          </p:sp>
        </p:grpSp>
        <p:grpSp>
          <p:nvGrpSpPr>
            <p:cNvPr id="51237" name="Group 49">
              <a:extLst>
                <a:ext uri="{FF2B5EF4-FFF2-40B4-BE49-F238E27FC236}">
                  <a16:creationId xmlns:a16="http://schemas.microsoft.com/office/drawing/2014/main" id="{DC19EF01-24C6-403D-92DD-C34317F65A28}"/>
                </a:ext>
              </a:extLst>
            </p:cNvPr>
            <p:cNvGrpSpPr>
              <a:grpSpLocks/>
            </p:cNvGrpSpPr>
            <p:nvPr/>
          </p:nvGrpSpPr>
          <p:grpSpPr bwMode="auto">
            <a:xfrm>
              <a:off x="3261" y="1027"/>
              <a:ext cx="1318" cy="3233"/>
              <a:chOff x="3302" y="1003"/>
              <a:chExt cx="1277" cy="3197"/>
            </a:xfrm>
          </p:grpSpPr>
          <p:grpSp>
            <p:nvGrpSpPr>
              <p:cNvPr id="51238" name="Group 50">
                <a:extLst>
                  <a:ext uri="{FF2B5EF4-FFF2-40B4-BE49-F238E27FC236}">
                    <a16:creationId xmlns:a16="http://schemas.microsoft.com/office/drawing/2014/main" id="{9A4E9F3B-98CF-4896-B2B9-7C1E4EE38D34}"/>
                  </a:ext>
                </a:extLst>
              </p:cNvPr>
              <p:cNvGrpSpPr>
                <a:grpSpLocks/>
              </p:cNvGrpSpPr>
              <p:nvPr/>
            </p:nvGrpSpPr>
            <p:grpSpPr bwMode="auto">
              <a:xfrm>
                <a:off x="3302" y="1003"/>
                <a:ext cx="1277" cy="3197"/>
                <a:chOff x="3302" y="1003"/>
                <a:chExt cx="1277" cy="3197"/>
              </a:xfrm>
            </p:grpSpPr>
            <p:grpSp>
              <p:nvGrpSpPr>
                <p:cNvPr id="51240" name="Group 51">
                  <a:extLst>
                    <a:ext uri="{FF2B5EF4-FFF2-40B4-BE49-F238E27FC236}">
                      <a16:creationId xmlns:a16="http://schemas.microsoft.com/office/drawing/2014/main" id="{B31605C6-FCB6-4035-BDD8-95BFBA8F5037}"/>
                    </a:ext>
                  </a:extLst>
                </p:cNvPr>
                <p:cNvGrpSpPr>
                  <a:grpSpLocks/>
                </p:cNvGrpSpPr>
                <p:nvPr/>
              </p:nvGrpSpPr>
              <p:grpSpPr bwMode="auto">
                <a:xfrm>
                  <a:off x="3302" y="1003"/>
                  <a:ext cx="1277" cy="3197"/>
                  <a:chOff x="3302" y="1003"/>
                  <a:chExt cx="1277" cy="3197"/>
                </a:xfrm>
              </p:grpSpPr>
              <p:grpSp>
                <p:nvGrpSpPr>
                  <p:cNvPr id="51242" name="Group 52">
                    <a:extLst>
                      <a:ext uri="{FF2B5EF4-FFF2-40B4-BE49-F238E27FC236}">
                        <a16:creationId xmlns:a16="http://schemas.microsoft.com/office/drawing/2014/main" id="{35025393-A15B-470D-8563-4F99B84A97EF}"/>
                      </a:ext>
                    </a:extLst>
                  </p:cNvPr>
                  <p:cNvGrpSpPr>
                    <a:grpSpLocks/>
                  </p:cNvGrpSpPr>
                  <p:nvPr/>
                </p:nvGrpSpPr>
                <p:grpSpPr bwMode="auto">
                  <a:xfrm>
                    <a:off x="3302" y="1003"/>
                    <a:ext cx="1206" cy="3197"/>
                    <a:chOff x="3302" y="1003"/>
                    <a:chExt cx="1206" cy="3197"/>
                  </a:xfrm>
                </p:grpSpPr>
                <p:grpSp>
                  <p:nvGrpSpPr>
                    <p:cNvPr id="51244" name="Group 53">
                      <a:extLst>
                        <a:ext uri="{FF2B5EF4-FFF2-40B4-BE49-F238E27FC236}">
                          <a16:creationId xmlns:a16="http://schemas.microsoft.com/office/drawing/2014/main" id="{A05D99D9-AA8A-47C1-8A32-E4F025F559EC}"/>
                        </a:ext>
                      </a:extLst>
                    </p:cNvPr>
                    <p:cNvGrpSpPr>
                      <a:grpSpLocks/>
                    </p:cNvGrpSpPr>
                    <p:nvPr/>
                  </p:nvGrpSpPr>
                  <p:grpSpPr bwMode="auto">
                    <a:xfrm>
                      <a:off x="3389" y="1003"/>
                      <a:ext cx="939" cy="3197"/>
                      <a:chOff x="3389" y="1003"/>
                      <a:chExt cx="939" cy="3197"/>
                    </a:xfrm>
                  </p:grpSpPr>
                  <p:pic>
                    <p:nvPicPr>
                      <p:cNvPr id="51247" name="Picture 54" descr="SwadisthanaChakraChartjpeg-96Kb">
                        <a:extLst>
                          <a:ext uri="{FF2B5EF4-FFF2-40B4-BE49-F238E27FC236}">
                            <a16:creationId xmlns:a16="http://schemas.microsoft.com/office/drawing/2014/main" id="{18913927-96C9-46F9-BA8E-9D74E7CD8725}"/>
                          </a:ext>
                        </a:extLst>
                      </p:cNvPr>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8" name="Freeform 55">
                        <a:extLst>
                          <a:ext uri="{FF2B5EF4-FFF2-40B4-BE49-F238E27FC236}">
                            <a16:creationId xmlns:a16="http://schemas.microsoft.com/office/drawing/2014/main" id="{A1C90C39-4D4B-4701-9D15-487F6FC19D95}"/>
                          </a:ext>
                        </a:extLst>
                      </p:cNvPr>
                      <p:cNvSpPr>
                        <a:spLocks/>
                      </p:cNvSpPr>
                      <p:nvPr/>
                    </p:nvSpPr>
                    <p:spPr bwMode="auto">
                      <a:xfrm>
                        <a:off x="3497" y="3253"/>
                        <a:ext cx="278" cy="387"/>
                      </a:xfrm>
                      <a:custGeom>
                        <a:avLst/>
                        <a:gdLst>
                          <a:gd name="T0" fmla="*/ 86 w 272"/>
                          <a:gd name="T1" fmla="*/ 6 h 366"/>
                          <a:gd name="T2" fmla="*/ 161 w 272"/>
                          <a:gd name="T3" fmla="*/ 0 h 366"/>
                          <a:gd name="T4" fmla="*/ 196 w 272"/>
                          <a:gd name="T5" fmla="*/ 0 h 366"/>
                          <a:gd name="T6" fmla="*/ 222 w 272"/>
                          <a:gd name="T7" fmla="*/ 4 h 366"/>
                          <a:gd name="T8" fmla="*/ 238 w 272"/>
                          <a:gd name="T9" fmla="*/ 8 h 366"/>
                          <a:gd name="T10" fmla="*/ 263 w 272"/>
                          <a:gd name="T11" fmla="*/ 26 h 366"/>
                          <a:gd name="T12" fmla="*/ 283 w 272"/>
                          <a:gd name="T13" fmla="*/ 50 h 366"/>
                          <a:gd name="T14" fmla="*/ 305 w 272"/>
                          <a:gd name="T15" fmla="*/ 78 h 366"/>
                          <a:gd name="T16" fmla="*/ 270 w 272"/>
                          <a:gd name="T17" fmla="*/ 174 h 366"/>
                          <a:gd name="T18" fmla="*/ 256 w 272"/>
                          <a:gd name="T19" fmla="*/ 171 h 366"/>
                          <a:gd name="T20" fmla="*/ 245 w 272"/>
                          <a:gd name="T21" fmla="*/ 189 h 366"/>
                          <a:gd name="T22" fmla="*/ 237 w 272"/>
                          <a:gd name="T23" fmla="*/ 191 h 366"/>
                          <a:gd name="T24" fmla="*/ 227 w 272"/>
                          <a:gd name="T25" fmla="*/ 209 h 366"/>
                          <a:gd name="T26" fmla="*/ 211 w 272"/>
                          <a:gd name="T27" fmla="*/ 225 h 366"/>
                          <a:gd name="T28" fmla="*/ 198 w 272"/>
                          <a:gd name="T29" fmla="*/ 222 h 366"/>
                          <a:gd name="T30" fmla="*/ 191 w 272"/>
                          <a:gd name="T31" fmla="*/ 217 h 366"/>
                          <a:gd name="T32" fmla="*/ 175 w 272"/>
                          <a:gd name="T33" fmla="*/ 218 h 366"/>
                          <a:gd name="T34" fmla="*/ 169 w 272"/>
                          <a:gd name="T35" fmla="*/ 222 h 366"/>
                          <a:gd name="T36" fmla="*/ 157 w 272"/>
                          <a:gd name="T37" fmla="*/ 227 h 366"/>
                          <a:gd name="T38" fmla="*/ 146 w 272"/>
                          <a:gd name="T39" fmla="*/ 268 h 366"/>
                          <a:gd name="T40" fmla="*/ 148 w 272"/>
                          <a:gd name="T41" fmla="*/ 239 h 366"/>
                          <a:gd name="T42" fmla="*/ 135 w 272"/>
                          <a:gd name="T43" fmla="*/ 300 h 366"/>
                          <a:gd name="T44" fmla="*/ 129 w 272"/>
                          <a:gd name="T45" fmla="*/ 351 h 366"/>
                          <a:gd name="T46" fmla="*/ 130 w 272"/>
                          <a:gd name="T47" fmla="*/ 397 h 366"/>
                          <a:gd name="T48" fmla="*/ 143 w 272"/>
                          <a:gd name="T49" fmla="*/ 498 h 366"/>
                          <a:gd name="T50" fmla="*/ 160 w 272"/>
                          <a:gd name="T51" fmla="*/ 532 h 366"/>
                          <a:gd name="T52" fmla="*/ 175 w 272"/>
                          <a:gd name="T53" fmla="*/ 545 h 366"/>
                          <a:gd name="T54" fmla="*/ 183 w 272"/>
                          <a:gd name="T55" fmla="*/ 583 h 366"/>
                          <a:gd name="T56" fmla="*/ 163 w 272"/>
                          <a:gd name="T57" fmla="*/ 602 h 366"/>
                          <a:gd name="T58" fmla="*/ 126 w 272"/>
                          <a:gd name="T59" fmla="*/ 576 h 366"/>
                          <a:gd name="T60" fmla="*/ 97 w 272"/>
                          <a:gd name="T61" fmla="*/ 550 h 366"/>
                          <a:gd name="T62" fmla="*/ 72 w 272"/>
                          <a:gd name="T63" fmla="*/ 515 h 366"/>
                          <a:gd name="T64" fmla="*/ 44 w 272"/>
                          <a:gd name="T65" fmla="*/ 465 h 366"/>
                          <a:gd name="T66" fmla="*/ 21 w 272"/>
                          <a:gd name="T67" fmla="*/ 434 h 366"/>
                          <a:gd name="T68" fmla="*/ 12 w 272"/>
                          <a:gd name="T69" fmla="*/ 406 h 366"/>
                          <a:gd name="T70" fmla="*/ 5 w 272"/>
                          <a:gd name="T71" fmla="*/ 369 h 366"/>
                          <a:gd name="T72" fmla="*/ 2 w 272"/>
                          <a:gd name="T73" fmla="*/ 347 h 366"/>
                          <a:gd name="T74" fmla="*/ 0 w 272"/>
                          <a:gd name="T75" fmla="*/ 326 h 366"/>
                          <a:gd name="T76" fmla="*/ 0 w 272"/>
                          <a:gd name="T77" fmla="*/ 299 h 366"/>
                          <a:gd name="T78" fmla="*/ 5 w 272"/>
                          <a:gd name="T79" fmla="*/ 247 h 366"/>
                          <a:gd name="T80" fmla="*/ 10 w 272"/>
                          <a:gd name="T81" fmla="*/ 194 h 366"/>
                          <a:gd name="T82" fmla="*/ 34 w 272"/>
                          <a:gd name="T83" fmla="*/ 147 h 366"/>
                          <a:gd name="T84" fmla="*/ 38 w 272"/>
                          <a:gd name="T85" fmla="*/ 135 h 366"/>
                          <a:gd name="T86" fmla="*/ 51 w 272"/>
                          <a:gd name="T87" fmla="*/ 100 h 366"/>
                          <a:gd name="T88" fmla="*/ 70 w 272"/>
                          <a:gd name="T89" fmla="*/ 87 h 366"/>
                          <a:gd name="T90" fmla="*/ 103 w 272"/>
                          <a:gd name="T91" fmla="*/ 86 h 366"/>
                          <a:gd name="T92" fmla="*/ 127 w 272"/>
                          <a:gd name="T93" fmla="*/ 79 h 366"/>
                          <a:gd name="T94" fmla="*/ 86 w 272"/>
                          <a:gd name="T95" fmla="*/ 45 h 366"/>
                          <a:gd name="T96" fmla="*/ 76 w 272"/>
                          <a:gd name="T97" fmla="*/ 31 h 366"/>
                          <a:gd name="T98" fmla="*/ 8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AU"/>
                      </a:p>
                    </p:txBody>
                  </p:sp>
                </p:grpSp>
                <p:sp>
                  <p:nvSpPr>
                    <p:cNvPr id="51245" name="Freeform 56">
                      <a:extLst>
                        <a:ext uri="{FF2B5EF4-FFF2-40B4-BE49-F238E27FC236}">
                          <a16:creationId xmlns:a16="http://schemas.microsoft.com/office/drawing/2014/main" id="{5EE816C7-07CA-445C-A343-499FEAD98139}"/>
                        </a:ext>
                      </a:extLst>
                    </p:cNvPr>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AU"/>
                    </a:p>
                  </p:txBody>
                </p:sp>
                <p:sp>
                  <p:nvSpPr>
                    <p:cNvPr id="51246" name="Freeform 57">
                      <a:extLst>
                        <a:ext uri="{FF2B5EF4-FFF2-40B4-BE49-F238E27FC236}">
                          <a16:creationId xmlns:a16="http://schemas.microsoft.com/office/drawing/2014/main" id="{57863F8B-1DDB-4489-9AB2-1EE71D71EE37}"/>
                        </a:ext>
                      </a:extLst>
                    </p:cNvPr>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AU"/>
                    </a:p>
                  </p:txBody>
                </p:sp>
              </p:grpSp>
              <p:sp>
                <p:nvSpPr>
                  <p:cNvPr id="51243" name="Oval 58">
                    <a:extLst>
                      <a:ext uri="{FF2B5EF4-FFF2-40B4-BE49-F238E27FC236}">
                        <a16:creationId xmlns:a16="http://schemas.microsoft.com/office/drawing/2014/main" id="{27229808-50D8-42C6-8DF6-4FA5BDC62BD6}"/>
                      </a:ext>
                    </a:extLst>
                  </p:cNvPr>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grpSp>
            <p:sp>
              <p:nvSpPr>
                <p:cNvPr id="51241" name="Freeform 59">
                  <a:extLst>
                    <a:ext uri="{FF2B5EF4-FFF2-40B4-BE49-F238E27FC236}">
                      <a16:creationId xmlns:a16="http://schemas.microsoft.com/office/drawing/2014/main" id="{023606A7-77AC-4AA5-B05F-5397704D5A6D}"/>
                    </a:ext>
                  </a:extLst>
                </p:cNvPr>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51239" name="Freeform 60">
                <a:extLst>
                  <a:ext uri="{FF2B5EF4-FFF2-40B4-BE49-F238E27FC236}">
                    <a16:creationId xmlns:a16="http://schemas.microsoft.com/office/drawing/2014/main" id="{8C5456E5-4835-4D50-999A-219740C16B06}"/>
                  </a:ext>
                </a:extLst>
              </p:cNvPr>
              <p:cNvSpPr>
                <a:spLocks/>
              </p:cNvSpPr>
              <p:nvPr/>
            </p:nvSpPr>
            <p:spPr bwMode="auto">
              <a:xfrm>
                <a:off x="3541" y="1098"/>
                <a:ext cx="609" cy="618"/>
              </a:xfrm>
              <a:custGeom>
                <a:avLst/>
                <a:gdLst>
                  <a:gd name="T0" fmla="*/ 146 w 609"/>
                  <a:gd name="T1" fmla="*/ 37 h 603"/>
                  <a:gd name="T2" fmla="*/ 222 w 609"/>
                  <a:gd name="T3" fmla="*/ 6 h 603"/>
                  <a:gd name="T4" fmla="*/ 289 w 609"/>
                  <a:gd name="T5" fmla="*/ 0 h 603"/>
                  <a:gd name="T6" fmla="*/ 349 w 609"/>
                  <a:gd name="T7" fmla="*/ 6 h 603"/>
                  <a:gd name="T8" fmla="*/ 414 w 609"/>
                  <a:gd name="T9" fmla="*/ 37 h 603"/>
                  <a:gd name="T10" fmla="*/ 472 w 609"/>
                  <a:gd name="T11" fmla="*/ 69 h 603"/>
                  <a:gd name="T12" fmla="*/ 517 w 609"/>
                  <a:gd name="T13" fmla="*/ 114 h 603"/>
                  <a:gd name="T14" fmla="*/ 544 w 609"/>
                  <a:gd name="T15" fmla="*/ 162 h 603"/>
                  <a:gd name="T16" fmla="*/ 556 w 609"/>
                  <a:gd name="T17" fmla="*/ 197 h 603"/>
                  <a:gd name="T18" fmla="*/ 570 w 609"/>
                  <a:gd name="T19" fmla="*/ 247 h 603"/>
                  <a:gd name="T20" fmla="*/ 567 w 609"/>
                  <a:gd name="T21" fmla="*/ 308 h 603"/>
                  <a:gd name="T22" fmla="*/ 572 w 609"/>
                  <a:gd name="T23" fmla="*/ 324 h 603"/>
                  <a:gd name="T24" fmla="*/ 597 w 609"/>
                  <a:gd name="T25" fmla="*/ 372 h 603"/>
                  <a:gd name="T26" fmla="*/ 604 w 609"/>
                  <a:gd name="T27" fmla="*/ 413 h 603"/>
                  <a:gd name="T28" fmla="*/ 597 w 609"/>
                  <a:gd name="T29" fmla="*/ 439 h 603"/>
                  <a:gd name="T30" fmla="*/ 590 w 609"/>
                  <a:gd name="T31" fmla="*/ 454 h 603"/>
                  <a:gd name="T32" fmla="*/ 590 w 609"/>
                  <a:gd name="T33" fmla="*/ 477 h 603"/>
                  <a:gd name="T34" fmla="*/ 607 w 609"/>
                  <a:gd name="T35" fmla="*/ 494 h 603"/>
                  <a:gd name="T36" fmla="*/ 603 w 609"/>
                  <a:gd name="T37" fmla="*/ 593 h 603"/>
                  <a:gd name="T38" fmla="*/ 602 w 609"/>
                  <a:gd name="T39" fmla="*/ 613 h 603"/>
                  <a:gd name="T40" fmla="*/ 600 w 609"/>
                  <a:gd name="T41" fmla="*/ 630 h 603"/>
                  <a:gd name="T42" fmla="*/ 600 w 609"/>
                  <a:gd name="T43" fmla="*/ 642 h 603"/>
                  <a:gd name="T44" fmla="*/ 596 w 609"/>
                  <a:gd name="T45" fmla="*/ 701 h 603"/>
                  <a:gd name="T46" fmla="*/ 589 w 609"/>
                  <a:gd name="T47" fmla="*/ 729 h 603"/>
                  <a:gd name="T48" fmla="*/ 574 w 609"/>
                  <a:gd name="T49" fmla="*/ 748 h 603"/>
                  <a:gd name="T50" fmla="*/ 553 w 609"/>
                  <a:gd name="T51" fmla="*/ 748 h 603"/>
                  <a:gd name="T52" fmla="*/ 519 w 609"/>
                  <a:gd name="T53" fmla="*/ 748 h 603"/>
                  <a:gd name="T54" fmla="*/ 481 w 609"/>
                  <a:gd name="T55" fmla="*/ 748 h 603"/>
                  <a:gd name="T56" fmla="*/ 453 w 609"/>
                  <a:gd name="T57" fmla="*/ 743 h 603"/>
                  <a:gd name="T58" fmla="*/ 422 w 609"/>
                  <a:gd name="T59" fmla="*/ 728 h 603"/>
                  <a:gd name="T60" fmla="*/ 391 w 609"/>
                  <a:gd name="T61" fmla="*/ 695 h 603"/>
                  <a:gd name="T62" fmla="*/ 386 w 609"/>
                  <a:gd name="T63" fmla="*/ 658 h 603"/>
                  <a:gd name="T64" fmla="*/ 388 w 609"/>
                  <a:gd name="T65" fmla="*/ 619 h 603"/>
                  <a:gd name="T66" fmla="*/ 369 w 609"/>
                  <a:gd name="T67" fmla="*/ 593 h 603"/>
                  <a:gd name="T68" fmla="*/ 351 w 609"/>
                  <a:gd name="T69" fmla="*/ 567 h 603"/>
                  <a:gd name="T70" fmla="*/ 312 w 609"/>
                  <a:gd name="T71" fmla="*/ 546 h 603"/>
                  <a:gd name="T72" fmla="*/ 283 w 609"/>
                  <a:gd name="T73" fmla="*/ 540 h 603"/>
                  <a:gd name="T74" fmla="*/ 235 w 609"/>
                  <a:gd name="T75" fmla="*/ 540 h 603"/>
                  <a:gd name="T76" fmla="*/ 213 w 609"/>
                  <a:gd name="T77" fmla="*/ 544 h 603"/>
                  <a:gd name="T78" fmla="*/ 168 w 609"/>
                  <a:gd name="T79" fmla="*/ 555 h 603"/>
                  <a:gd name="T80" fmla="*/ 150 w 609"/>
                  <a:gd name="T81" fmla="*/ 571 h 603"/>
                  <a:gd name="T82" fmla="*/ 116 w 609"/>
                  <a:gd name="T83" fmla="*/ 575 h 603"/>
                  <a:gd name="T84" fmla="*/ 79 w 609"/>
                  <a:gd name="T85" fmla="*/ 522 h 603"/>
                  <a:gd name="T86" fmla="*/ 48 w 609"/>
                  <a:gd name="T87" fmla="*/ 467 h 603"/>
                  <a:gd name="T88" fmla="*/ 26 w 609"/>
                  <a:gd name="T89" fmla="*/ 410 h 603"/>
                  <a:gd name="T90" fmla="*/ 15 w 609"/>
                  <a:gd name="T91" fmla="*/ 378 h 603"/>
                  <a:gd name="T92" fmla="*/ 2 w 609"/>
                  <a:gd name="T93" fmla="*/ 323 h 603"/>
                  <a:gd name="T94" fmla="*/ 4 w 609"/>
                  <a:gd name="T95" fmla="*/ 247 h 603"/>
                  <a:gd name="T96" fmla="*/ 19 w 609"/>
                  <a:gd name="T97" fmla="*/ 180 h 603"/>
                  <a:gd name="T98" fmla="*/ 51 w 609"/>
                  <a:gd name="T99" fmla="*/ 120 h 603"/>
                  <a:gd name="T100" fmla="*/ 87 w 609"/>
                  <a:gd name="T101" fmla="*/ 75 h 603"/>
                  <a:gd name="T102" fmla="*/ 146 w 609"/>
                  <a:gd name="T103" fmla="*/ 37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AU"/>
              </a:p>
            </p:txBody>
          </p:sp>
        </p:grpSp>
      </p:grpSp>
      <p:sp>
        <p:nvSpPr>
          <p:cNvPr id="51203" name="Text Box 61">
            <a:extLst>
              <a:ext uri="{FF2B5EF4-FFF2-40B4-BE49-F238E27FC236}">
                <a16:creationId xmlns:a16="http://schemas.microsoft.com/office/drawing/2014/main" id="{FF7AE9D4-05E4-4583-91BF-4B38500FA714}"/>
              </a:ext>
            </a:extLst>
          </p:cNvPr>
          <p:cNvSpPr txBox="1">
            <a:spLocks noChangeArrowheads="1"/>
          </p:cNvSpPr>
          <p:nvPr/>
        </p:nvSpPr>
        <p:spPr bwMode="auto">
          <a:xfrm>
            <a:off x="1524000" y="244475"/>
            <a:ext cx="9144000" cy="579438"/>
          </a:xfrm>
          <a:prstGeom prst="rect">
            <a:avLst/>
          </a:prstGeom>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Sahastrara Chakra</a:t>
            </a:r>
          </a:p>
        </p:txBody>
      </p:sp>
      <p:sp>
        <p:nvSpPr>
          <p:cNvPr id="51204" name="Oval 62">
            <a:extLst>
              <a:ext uri="{FF2B5EF4-FFF2-40B4-BE49-F238E27FC236}">
                <a16:creationId xmlns:a16="http://schemas.microsoft.com/office/drawing/2014/main" id="{39D98FC7-6F9F-4FA3-88D2-FDD84AABF738}"/>
              </a:ext>
            </a:extLst>
          </p:cNvPr>
          <p:cNvSpPr>
            <a:spLocks noChangeArrowheads="1"/>
          </p:cNvSpPr>
          <p:nvPr/>
        </p:nvSpPr>
        <p:spPr bwMode="auto">
          <a:xfrm>
            <a:off x="7175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05" name="Oval 63">
            <a:extLst>
              <a:ext uri="{FF2B5EF4-FFF2-40B4-BE49-F238E27FC236}">
                <a16:creationId xmlns:a16="http://schemas.microsoft.com/office/drawing/2014/main" id="{AD8B6F26-7582-4863-BDCE-D3753A3A26C4}"/>
              </a:ext>
            </a:extLst>
          </p:cNvPr>
          <p:cNvSpPr>
            <a:spLocks noChangeArrowheads="1"/>
          </p:cNvSpPr>
          <p:nvPr/>
        </p:nvSpPr>
        <p:spPr bwMode="auto">
          <a:xfrm>
            <a:off x="7265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06" name="Oval 64">
            <a:extLst>
              <a:ext uri="{FF2B5EF4-FFF2-40B4-BE49-F238E27FC236}">
                <a16:creationId xmlns:a16="http://schemas.microsoft.com/office/drawing/2014/main" id="{D4910261-3BAD-4CB2-BA40-1E5C515CFCF9}"/>
              </a:ext>
            </a:extLst>
          </p:cNvPr>
          <p:cNvSpPr>
            <a:spLocks noChangeArrowheads="1"/>
          </p:cNvSpPr>
          <p:nvPr/>
        </p:nvSpPr>
        <p:spPr bwMode="auto">
          <a:xfrm>
            <a:off x="7083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07" name="Oval 65">
            <a:extLst>
              <a:ext uri="{FF2B5EF4-FFF2-40B4-BE49-F238E27FC236}">
                <a16:creationId xmlns:a16="http://schemas.microsoft.com/office/drawing/2014/main" id="{F4250461-52F4-4452-9C56-8BBFBA5A402E}"/>
              </a:ext>
            </a:extLst>
          </p:cNvPr>
          <p:cNvSpPr>
            <a:spLocks noChangeArrowheads="1"/>
          </p:cNvSpPr>
          <p:nvPr/>
        </p:nvSpPr>
        <p:spPr bwMode="auto">
          <a:xfrm>
            <a:off x="7346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08" name="Oval 66">
            <a:extLst>
              <a:ext uri="{FF2B5EF4-FFF2-40B4-BE49-F238E27FC236}">
                <a16:creationId xmlns:a16="http://schemas.microsoft.com/office/drawing/2014/main" id="{14CE9574-033D-445D-ACF6-F71EBF3B42FC}"/>
              </a:ext>
            </a:extLst>
          </p:cNvPr>
          <p:cNvSpPr>
            <a:spLocks noChangeArrowheads="1"/>
          </p:cNvSpPr>
          <p:nvPr/>
        </p:nvSpPr>
        <p:spPr bwMode="auto">
          <a:xfrm>
            <a:off x="7429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09" name="Oval 67">
            <a:extLst>
              <a:ext uri="{FF2B5EF4-FFF2-40B4-BE49-F238E27FC236}">
                <a16:creationId xmlns:a16="http://schemas.microsoft.com/office/drawing/2014/main" id="{D3C0E098-A726-4E57-9C08-F254936B67EE}"/>
              </a:ext>
            </a:extLst>
          </p:cNvPr>
          <p:cNvSpPr>
            <a:spLocks noChangeArrowheads="1"/>
          </p:cNvSpPr>
          <p:nvPr/>
        </p:nvSpPr>
        <p:spPr bwMode="auto">
          <a:xfrm>
            <a:off x="7429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6600"/>
              </a:solidFill>
            </a:endParaRPr>
          </a:p>
        </p:txBody>
      </p:sp>
      <p:sp>
        <p:nvSpPr>
          <p:cNvPr id="51210" name="AutoShape 68">
            <a:extLst>
              <a:ext uri="{FF2B5EF4-FFF2-40B4-BE49-F238E27FC236}">
                <a16:creationId xmlns:a16="http://schemas.microsoft.com/office/drawing/2014/main" id="{CE4EC2C2-B257-4692-82E3-E422EBC13E13}"/>
              </a:ext>
            </a:extLst>
          </p:cNvPr>
          <p:cNvSpPr>
            <a:spLocks noChangeArrowheads="1"/>
          </p:cNvSpPr>
          <p:nvPr/>
        </p:nvSpPr>
        <p:spPr bwMode="auto">
          <a:xfrm>
            <a:off x="4527550" y="1958975"/>
            <a:ext cx="17129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1" name="AutoShape 69">
            <a:extLst>
              <a:ext uri="{FF2B5EF4-FFF2-40B4-BE49-F238E27FC236}">
                <a16:creationId xmlns:a16="http://schemas.microsoft.com/office/drawing/2014/main" id="{5EB1FA6E-588E-4D9C-979E-087DC8FB1909}"/>
              </a:ext>
            </a:extLst>
          </p:cNvPr>
          <p:cNvSpPr>
            <a:spLocks noChangeArrowheads="1"/>
          </p:cNvSpPr>
          <p:nvPr/>
        </p:nvSpPr>
        <p:spPr bwMode="auto">
          <a:xfrm>
            <a:off x="1866900" y="3478213"/>
            <a:ext cx="27543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2" name="AutoShape 70">
            <a:extLst>
              <a:ext uri="{FF2B5EF4-FFF2-40B4-BE49-F238E27FC236}">
                <a16:creationId xmlns:a16="http://schemas.microsoft.com/office/drawing/2014/main" id="{EE3DB89C-473C-4A5D-A7CC-D9A642861F11}"/>
              </a:ext>
            </a:extLst>
          </p:cNvPr>
          <p:cNvSpPr>
            <a:spLocks noChangeArrowheads="1"/>
          </p:cNvSpPr>
          <p:nvPr/>
        </p:nvSpPr>
        <p:spPr bwMode="auto">
          <a:xfrm>
            <a:off x="2014538" y="2813050"/>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3" name="AutoShape 71">
            <a:extLst>
              <a:ext uri="{FF2B5EF4-FFF2-40B4-BE49-F238E27FC236}">
                <a16:creationId xmlns:a16="http://schemas.microsoft.com/office/drawing/2014/main" id="{81A2123F-2D1C-4248-BAE9-0218CC74BD71}"/>
              </a:ext>
            </a:extLst>
          </p:cNvPr>
          <p:cNvSpPr>
            <a:spLocks noChangeArrowheads="1"/>
          </p:cNvSpPr>
          <p:nvPr/>
        </p:nvSpPr>
        <p:spPr bwMode="auto">
          <a:xfrm>
            <a:off x="4470400" y="4408488"/>
            <a:ext cx="920750"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4" name="AutoShape 72">
            <a:extLst>
              <a:ext uri="{FF2B5EF4-FFF2-40B4-BE49-F238E27FC236}">
                <a16:creationId xmlns:a16="http://schemas.microsoft.com/office/drawing/2014/main" id="{27AF1195-4DF5-40FE-BC9D-749A4A4D16A8}"/>
              </a:ext>
            </a:extLst>
          </p:cNvPr>
          <p:cNvSpPr>
            <a:spLocks noChangeArrowheads="1"/>
          </p:cNvSpPr>
          <p:nvPr/>
        </p:nvSpPr>
        <p:spPr bwMode="auto">
          <a:xfrm>
            <a:off x="3571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5" name="AutoShape 73">
            <a:extLst>
              <a:ext uri="{FF2B5EF4-FFF2-40B4-BE49-F238E27FC236}">
                <a16:creationId xmlns:a16="http://schemas.microsoft.com/office/drawing/2014/main" id="{6C0C26A5-8891-404F-9696-7D263282D12B}"/>
              </a:ext>
            </a:extLst>
          </p:cNvPr>
          <p:cNvSpPr>
            <a:spLocks noChangeArrowheads="1"/>
          </p:cNvSpPr>
          <p:nvPr/>
        </p:nvSpPr>
        <p:spPr bwMode="auto">
          <a:xfrm>
            <a:off x="4484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6" name="AutoShape 74">
            <a:extLst>
              <a:ext uri="{FF2B5EF4-FFF2-40B4-BE49-F238E27FC236}">
                <a16:creationId xmlns:a16="http://schemas.microsoft.com/office/drawing/2014/main" id="{BCA3AD30-C752-447B-91C4-E609D87139EA}"/>
              </a:ext>
            </a:extLst>
          </p:cNvPr>
          <p:cNvSpPr>
            <a:spLocks noChangeArrowheads="1"/>
          </p:cNvSpPr>
          <p:nvPr/>
        </p:nvSpPr>
        <p:spPr bwMode="auto">
          <a:xfrm>
            <a:off x="4373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CC0000"/>
              </a:solidFill>
              <a:latin typeface="Arial Rounded MT Bold" panose="020F0704030504030204" pitchFamily="34" charset="0"/>
            </a:endParaRPr>
          </a:p>
        </p:txBody>
      </p:sp>
      <p:sp>
        <p:nvSpPr>
          <p:cNvPr id="51217" name="Line 75">
            <a:extLst>
              <a:ext uri="{FF2B5EF4-FFF2-40B4-BE49-F238E27FC236}">
                <a16:creationId xmlns:a16="http://schemas.microsoft.com/office/drawing/2014/main" id="{122D1B8C-97D9-4C55-BC2B-EF54D7DE7EBD}"/>
              </a:ext>
            </a:extLst>
          </p:cNvPr>
          <p:cNvSpPr>
            <a:spLocks noChangeShapeType="1"/>
          </p:cNvSpPr>
          <p:nvPr/>
        </p:nvSpPr>
        <p:spPr bwMode="auto">
          <a:xfrm flipV="1">
            <a:off x="5521325" y="1792288"/>
            <a:ext cx="1798638" cy="9525"/>
          </a:xfrm>
          <a:prstGeom prst="line">
            <a:avLst/>
          </a:prstGeom>
          <a:noFill/>
          <a:ln w="50800" cap="rnd">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en-AU"/>
          </a:p>
        </p:txBody>
      </p:sp>
      <p:sp>
        <p:nvSpPr>
          <p:cNvPr id="51218" name="Oval 77">
            <a:extLst>
              <a:ext uri="{FF2B5EF4-FFF2-40B4-BE49-F238E27FC236}">
                <a16:creationId xmlns:a16="http://schemas.microsoft.com/office/drawing/2014/main" id="{AD722879-149C-4306-AC09-8E5F2B28A212}"/>
              </a:ext>
            </a:extLst>
          </p:cNvPr>
          <p:cNvSpPr>
            <a:spLocks noChangeArrowheads="1"/>
          </p:cNvSpPr>
          <p:nvPr/>
        </p:nvSpPr>
        <p:spPr bwMode="auto">
          <a:xfrm>
            <a:off x="3954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19" name="Oval 78">
            <a:extLst>
              <a:ext uri="{FF2B5EF4-FFF2-40B4-BE49-F238E27FC236}">
                <a16:creationId xmlns:a16="http://schemas.microsoft.com/office/drawing/2014/main" id="{E0E93618-6C32-4307-95B3-C73D8E59249D}"/>
              </a:ext>
            </a:extLst>
          </p:cNvPr>
          <p:cNvSpPr>
            <a:spLocks noChangeArrowheads="1"/>
          </p:cNvSpPr>
          <p:nvPr/>
        </p:nvSpPr>
        <p:spPr bwMode="auto">
          <a:xfrm>
            <a:off x="3954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0" name="Oval 79">
            <a:extLst>
              <a:ext uri="{FF2B5EF4-FFF2-40B4-BE49-F238E27FC236}">
                <a16:creationId xmlns:a16="http://schemas.microsoft.com/office/drawing/2014/main" id="{CC76DCD0-C213-4C30-B514-4207FD66BDBA}"/>
              </a:ext>
            </a:extLst>
          </p:cNvPr>
          <p:cNvSpPr>
            <a:spLocks noChangeArrowheads="1"/>
          </p:cNvSpPr>
          <p:nvPr/>
        </p:nvSpPr>
        <p:spPr bwMode="auto">
          <a:xfrm>
            <a:off x="3954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1" name="Oval 84">
            <a:extLst>
              <a:ext uri="{FF2B5EF4-FFF2-40B4-BE49-F238E27FC236}">
                <a16:creationId xmlns:a16="http://schemas.microsoft.com/office/drawing/2014/main" id="{B6FE4C82-88B2-444C-9B34-AF32E1087028}"/>
              </a:ext>
            </a:extLst>
          </p:cNvPr>
          <p:cNvSpPr>
            <a:spLocks noChangeArrowheads="1"/>
          </p:cNvSpPr>
          <p:nvPr/>
        </p:nvSpPr>
        <p:spPr bwMode="auto">
          <a:xfrm>
            <a:off x="4046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2" name="Oval 85">
            <a:extLst>
              <a:ext uri="{FF2B5EF4-FFF2-40B4-BE49-F238E27FC236}">
                <a16:creationId xmlns:a16="http://schemas.microsoft.com/office/drawing/2014/main" id="{B1A6DEE1-52B9-43BA-8AF9-F120A1288268}"/>
              </a:ext>
            </a:extLst>
          </p:cNvPr>
          <p:cNvSpPr>
            <a:spLocks noChangeArrowheads="1"/>
          </p:cNvSpPr>
          <p:nvPr/>
        </p:nvSpPr>
        <p:spPr bwMode="auto">
          <a:xfrm>
            <a:off x="3965575" y="27924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3" name="Oval 88">
            <a:extLst>
              <a:ext uri="{FF2B5EF4-FFF2-40B4-BE49-F238E27FC236}">
                <a16:creationId xmlns:a16="http://schemas.microsoft.com/office/drawing/2014/main" id="{5DCE1BA1-2D81-4456-8118-1E3F2E9DC037}"/>
              </a:ext>
            </a:extLst>
          </p:cNvPr>
          <p:cNvSpPr>
            <a:spLocks noChangeArrowheads="1"/>
          </p:cNvSpPr>
          <p:nvPr/>
        </p:nvSpPr>
        <p:spPr bwMode="auto">
          <a:xfrm>
            <a:off x="7396163" y="1687513"/>
            <a:ext cx="254000" cy="519112"/>
          </a:xfrm>
          <a:prstGeom prst="ellipse">
            <a:avLst/>
          </a:prstGeom>
          <a:gradFill rotWithShape="1">
            <a:gsLst>
              <a:gs pos="0">
                <a:srgbClr val="FF3399"/>
              </a:gs>
              <a:gs pos="25000">
                <a:srgbClr val="FF6633"/>
              </a:gs>
              <a:gs pos="50000">
                <a:srgbClr val="FFFF00"/>
              </a:gs>
              <a:gs pos="75000">
                <a:srgbClr val="01A78F"/>
              </a:gs>
              <a:gs pos="100000">
                <a:srgbClr val="3366FF"/>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4" name="Oval 89">
            <a:extLst>
              <a:ext uri="{FF2B5EF4-FFF2-40B4-BE49-F238E27FC236}">
                <a16:creationId xmlns:a16="http://schemas.microsoft.com/office/drawing/2014/main" id="{3F6FC052-7DEA-4CE5-B2A5-70C9AE9228F6}"/>
              </a:ext>
            </a:extLst>
          </p:cNvPr>
          <p:cNvSpPr>
            <a:spLocks noChangeArrowheads="1"/>
          </p:cNvSpPr>
          <p:nvPr/>
        </p:nvSpPr>
        <p:spPr bwMode="auto">
          <a:xfrm>
            <a:off x="8982075" y="2592388"/>
            <a:ext cx="254000" cy="519112"/>
          </a:xfrm>
          <a:prstGeom prst="ellipse">
            <a:avLst/>
          </a:prstGeom>
          <a:gradFill rotWithShape="1">
            <a:gsLst>
              <a:gs pos="0">
                <a:srgbClr val="FF3399"/>
              </a:gs>
              <a:gs pos="25000">
                <a:srgbClr val="FF6633"/>
              </a:gs>
              <a:gs pos="50000">
                <a:srgbClr val="FFFF00"/>
              </a:gs>
              <a:gs pos="75000">
                <a:srgbClr val="01A78F"/>
              </a:gs>
              <a:gs pos="100000">
                <a:srgbClr val="3366FF"/>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5" name="Oval 90">
            <a:extLst>
              <a:ext uri="{FF2B5EF4-FFF2-40B4-BE49-F238E27FC236}">
                <a16:creationId xmlns:a16="http://schemas.microsoft.com/office/drawing/2014/main" id="{5236FE2F-37FF-4493-AB6A-A18E63294D66}"/>
              </a:ext>
            </a:extLst>
          </p:cNvPr>
          <p:cNvSpPr>
            <a:spLocks noChangeArrowheads="1"/>
          </p:cNvSpPr>
          <p:nvPr/>
        </p:nvSpPr>
        <p:spPr bwMode="auto">
          <a:xfrm>
            <a:off x="9601200" y="2562225"/>
            <a:ext cx="254000" cy="519113"/>
          </a:xfrm>
          <a:prstGeom prst="ellipse">
            <a:avLst/>
          </a:prstGeom>
          <a:gradFill rotWithShape="1">
            <a:gsLst>
              <a:gs pos="0">
                <a:srgbClr val="FF3399"/>
              </a:gs>
              <a:gs pos="25000">
                <a:srgbClr val="FF6633"/>
              </a:gs>
              <a:gs pos="50000">
                <a:srgbClr val="FFFF00"/>
              </a:gs>
              <a:gs pos="75000">
                <a:srgbClr val="01A78F"/>
              </a:gs>
              <a:gs pos="100000">
                <a:srgbClr val="3366FF"/>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6" name="Oval 91">
            <a:extLst>
              <a:ext uri="{FF2B5EF4-FFF2-40B4-BE49-F238E27FC236}">
                <a16:creationId xmlns:a16="http://schemas.microsoft.com/office/drawing/2014/main" id="{C3F30642-2677-41E0-BD29-6F131748D8EA}"/>
              </a:ext>
            </a:extLst>
          </p:cNvPr>
          <p:cNvSpPr>
            <a:spLocks noChangeArrowheads="1"/>
          </p:cNvSpPr>
          <p:nvPr/>
        </p:nvSpPr>
        <p:spPr bwMode="auto">
          <a:xfrm>
            <a:off x="8910638" y="4737100"/>
            <a:ext cx="254000" cy="519113"/>
          </a:xfrm>
          <a:prstGeom prst="ellipse">
            <a:avLst/>
          </a:prstGeom>
          <a:gradFill rotWithShape="1">
            <a:gsLst>
              <a:gs pos="0">
                <a:srgbClr val="FF3399"/>
              </a:gs>
              <a:gs pos="25000">
                <a:srgbClr val="FF6633"/>
              </a:gs>
              <a:gs pos="50000">
                <a:srgbClr val="FFFF00"/>
              </a:gs>
              <a:gs pos="75000">
                <a:srgbClr val="01A78F"/>
              </a:gs>
              <a:gs pos="100000">
                <a:srgbClr val="3366FF"/>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7" name="Oval 92">
            <a:extLst>
              <a:ext uri="{FF2B5EF4-FFF2-40B4-BE49-F238E27FC236}">
                <a16:creationId xmlns:a16="http://schemas.microsoft.com/office/drawing/2014/main" id="{3F2D7915-D739-4766-9C07-4BA81F13A7A5}"/>
              </a:ext>
            </a:extLst>
          </p:cNvPr>
          <p:cNvSpPr>
            <a:spLocks noChangeArrowheads="1"/>
          </p:cNvSpPr>
          <p:nvPr/>
        </p:nvSpPr>
        <p:spPr bwMode="auto">
          <a:xfrm>
            <a:off x="9621838" y="4695825"/>
            <a:ext cx="254000" cy="519113"/>
          </a:xfrm>
          <a:prstGeom prst="ellipse">
            <a:avLst/>
          </a:prstGeom>
          <a:gradFill rotWithShape="1">
            <a:gsLst>
              <a:gs pos="0">
                <a:srgbClr val="FF3399"/>
              </a:gs>
              <a:gs pos="25000">
                <a:srgbClr val="FF6633"/>
              </a:gs>
              <a:gs pos="50000">
                <a:srgbClr val="FFFF00"/>
              </a:gs>
              <a:gs pos="75000">
                <a:srgbClr val="01A78F"/>
              </a:gs>
              <a:gs pos="100000">
                <a:srgbClr val="3366FF"/>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1228" name="AutoShape 93">
            <a:extLst>
              <a:ext uri="{FF2B5EF4-FFF2-40B4-BE49-F238E27FC236}">
                <a16:creationId xmlns:a16="http://schemas.microsoft.com/office/drawing/2014/main" id="{6DDD728F-7E35-4E45-8A14-41E3674B8FE7}"/>
              </a:ext>
            </a:extLst>
          </p:cNvPr>
          <p:cNvSpPr>
            <a:spLocks noChangeArrowheads="1"/>
          </p:cNvSpPr>
          <p:nvPr/>
        </p:nvSpPr>
        <p:spPr bwMode="auto">
          <a:xfrm>
            <a:off x="5607050" y="1501775"/>
            <a:ext cx="1446213" cy="60801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b="1"/>
              <a:t>Brain or</a:t>
            </a:r>
          </a:p>
          <a:p>
            <a:pPr algn="r" eaLnBrk="1" hangingPunct="1">
              <a:spcBef>
                <a:spcPct val="0"/>
              </a:spcBef>
              <a:buFontTx/>
              <a:buNone/>
            </a:pPr>
            <a:r>
              <a:rPr lang="en-US" altLang="en-US" sz="1800" b="1"/>
              <a:t>Limbic Area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730654B-EDBC-4196-9B0A-230CE494FE78}"/>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52227" name="AutoShape 3">
            <a:extLst>
              <a:ext uri="{FF2B5EF4-FFF2-40B4-BE49-F238E27FC236}">
                <a16:creationId xmlns:a16="http://schemas.microsoft.com/office/drawing/2014/main" id="{F88200AA-9F08-4113-A5B5-BF7CBC89CF72}"/>
              </a:ext>
            </a:extLst>
          </p:cNvPr>
          <p:cNvSpPr>
            <a:spLocks noChangeArrowheads="1"/>
          </p:cNvSpPr>
          <p:nvPr/>
        </p:nvSpPr>
        <p:spPr bwMode="auto">
          <a:xfrm>
            <a:off x="4430713" y="419576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52228" name="AutoShape 4">
            <a:extLst>
              <a:ext uri="{FF2B5EF4-FFF2-40B4-BE49-F238E27FC236}">
                <a16:creationId xmlns:a16="http://schemas.microsoft.com/office/drawing/2014/main" id="{B835A05B-0D70-4FBD-BEEE-EFF11EE7CB5B}"/>
              </a:ext>
            </a:extLst>
          </p:cNvPr>
          <p:cNvSpPr>
            <a:spLocks noChangeArrowheads="1"/>
          </p:cNvSpPr>
          <p:nvPr/>
        </p:nvSpPr>
        <p:spPr bwMode="auto">
          <a:xfrm>
            <a:off x="3489325" y="487838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graphicFrame>
        <p:nvGraphicFramePr>
          <p:cNvPr id="83002" name="Group 58">
            <a:extLst>
              <a:ext uri="{FF2B5EF4-FFF2-40B4-BE49-F238E27FC236}">
                <a16:creationId xmlns:a16="http://schemas.microsoft.com/office/drawing/2014/main" id="{564F3D0D-9DE3-433C-BA9B-450B6213A05F}"/>
              </a:ext>
            </a:extLst>
          </p:cNvPr>
          <p:cNvGraphicFramePr>
            <a:graphicFrameLocks noGrp="1"/>
          </p:cNvGraphicFramePr>
          <p:nvPr>
            <p:ph/>
          </p:nvPr>
        </p:nvGraphicFramePr>
        <p:xfrm>
          <a:off x="2074863" y="1055688"/>
          <a:ext cx="8345487" cy="4589462"/>
        </p:xfrm>
        <a:graphic>
          <a:graphicData uri="http://schemas.openxmlformats.org/drawingml/2006/table">
            <a:tbl>
              <a:tblPr/>
              <a:tblGrid>
                <a:gridCol w="1739900">
                  <a:extLst>
                    <a:ext uri="{9D8B030D-6E8A-4147-A177-3AD203B41FA5}">
                      <a16:colId xmlns:a16="http://schemas.microsoft.com/office/drawing/2014/main" val="20000"/>
                    </a:ext>
                  </a:extLst>
                </a:gridCol>
                <a:gridCol w="6605587">
                  <a:extLst>
                    <a:ext uri="{9D8B030D-6E8A-4147-A177-3AD203B41FA5}">
                      <a16:colId xmlns:a16="http://schemas.microsoft.com/office/drawing/2014/main" val="20001"/>
                    </a:ext>
                  </a:extLst>
                </a:gridCol>
              </a:tblGrid>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Colour</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All</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Element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All</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1"/>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Planet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Pluto</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Monday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3"/>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Stone</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Pearl</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947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Quality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Integration and Self Realisation, Thoughtless Awareness, Union (yoga)</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5"/>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Organs</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4D4D4D"/>
                          </a:solidFill>
                          <a:effectLst/>
                          <a:latin typeface="Arial" charset="0"/>
                        </a:rPr>
                        <a:t>Limbic area</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Region</a:t>
                      </a:r>
                      <a:endParaRPr kumimoji="0" lang="en-US" sz="2800" b="0" i="0" u="none" strike="noStrike" cap="none" normalizeH="0" baseline="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a:ln>
                            <a:noFill/>
                          </a:ln>
                          <a:solidFill>
                            <a:srgbClr val="4D4D4D"/>
                          </a:solidFill>
                          <a:effectLst/>
                          <a:latin typeface="Arial" charset="0"/>
                        </a:rPr>
                        <a:t>Himalayas</a:t>
                      </a:r>
                      <a:endParaRPr kumimoji="0" lang="en-US" sz="2800" b="0" i="0" u="none" strike="noStrike" cap="none" normalizeH="0" baseline="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extLst>
                  <a:ext uri="{0D108BD9-81ED-4DB2-BD59-A6C34878D82A}">
                    <a16:rowId xmlns:a16="http://schemas.microsoft.com/office/drawing/2014/main" val="10007"/>
                  </a:ext>
                </a:extLst>
              </a:tr>
            </a:tbl>
          </a:graphicData>
        </a:graphic>
      </p:graphicFrame>
      <p:sp>
        <p:nvSpPr>
          <p:cNvPr id="52258" name="AutoShape 53">
            <a:extLst>
              <a:ext uri="{FF2B5EF4-FFF2-40B4-BE49-F238E27FC236}">
                <a16:creationId xmlns:a16="http://schemas.microsoft.com/office/drawing/2014/main" id="{F1AC5352-1C21-4A4E-8613-7F8D3A2C0245}"/>
              </a:ext>
            </a:extLst>
          </p:cNvPr>
          <p:cNvSpPr>
            <a:spLocks noChangeArrowheads="1"/>
          </p:cNvSpPr>
          <p:nvPr/>
        </p:nvSpPr>
        <p:spPr bwMode="auto">
          <a:xfrm>
            <a:off x="3489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chemeClr val="bg1"/>
              </a:solidFill>
              <a:latin typeface="Arial Rounded MT Bold" panose="020F0704030504030204" pitchFamily="34" charset="0"/>
            </a:endParaRPr>
          </a:p>
        </p:txBody>
      </p:sp>
      <p:sp>
        <p:nvSpPr>
          <p:cNvPr id="52259" name="AutoShape 54">
            <a:extLst>
              <a:ext uri="{FF2B5EF4-FFF2-40B4-BE49-F238E27FC236}">
                <a16:creationId xmlns:a16="http://schemas.microsoft.com/office/drawing/2014/main" id="{C2F5CE7D-662E-4E97-A46D-6FB8D14C3868}"/>
              </a:ext>
            </a:extLst>
          </p:cNvPr>
          <p:cNvSpPr>
            <a:spLocks noChangeArrowheads="1"/>
          </p:cNvSpPr>
          <p:nvPr/>
        </p:nvSpPr>
        <p:spPr bwMode="auto">
          <a:xfrm>
            <a:off x="2554288" y="5794375"/>
            <a:ext cx="6977062" cy="8397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rPr>
              <a:t>"Unless and until you know yourself, unless and until there is self knowledge - your confusion cannot disappear." </a:t>
            </a:r>
            <a:endParaRPr lang="en-US" altLang="en-US" sz="1800" b="1"/>
          </a:p>
        </p:txBody>
      </p:sp>
      <p:sp>
        <p:nvSpPr>
          <p:cNvPr id="52260" name="Text Box 59">
            <a:extLst>
              <a:ext uri="{FF2B5EF4-FFF2-40B4-BE49-F238E27FC236}">
                <a16:creationId xmlns:a16="http://schemas.microsoft.com/office/drawing/2014/main" id="{06B14C93-4501-43F7-BD1B-AE02852F7E68}"/>
              </a:ext>
            </a:extLst>
          </p:cNvPr>
          <p:cNvSpPr txBox="1">
            <a:spLocks noChangeArrowheads="1"/>
          </p:cNvSpPr>
          <p:nvPr/>
        </p:nvSpPr>
        <p:spPr bwMode="auto">
          <a:xfrm>
            <a:off x="1524000" y="244475"/>
            <a:ext cx="9144000" cy="579438"/>
          </a:xfrm>
          <a:prstGeom prst="rect">
            <a:avLst/>
          </a:prstGeom>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Arial Rounded MT Bold" panose="020F0704030504030204" pitchFamily="34" charset="0"/>
              </a:rPr>
              <a:t>Sahastrara Chakra</a:t>
            </a:r>
          </a:p>
        </p:txBody>
      </p:sp>
      <p:pic>
        <p:nvPicPr>
          <p:cNvPr id="52261" name="Picture 61" descr="SM 4-4A">
            <a:extLst>
              <a:ext uri="{FF2B5EF4-FFF2-40B4-BE49-F238E27FC236}">
                <a16:creationId xmlns:a16="http://schemas.microsoft.com/office/drawing/2014/main" id="{22055A29-2572-4DD1-8B3F-03DF3BADB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175" y="5427663"/>
            <a:ext cx="506413" cy="7715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3">
            <a:extLst>
              <a:ext uri="{FF2B5EF4-FFF2-40B4-BE49-F238E27FC236}">
                <a16:creationId xmlns:a16="http://schemas.microsoft.com/office/drawing/2014/main" id="{E7EA490F-65AC-4D37-B922-672AB592A9FF}"/>
              </a:ext>
            </a:extLst>
          </p:cNvPr>
          <p:cNvSpPr>
            <a:spLocks noChangeArrowheads="1"/>
          </p:cNvSpPr>
          <p:nvPr/>
        </p:nvSpPr>
        <p:spPr bwMode="auto">
          <a:xfrm>
            <a:off x="2132013" y="1627188"/>
            <a:ext cx="7550150" cy="3127375"/>
          </a:xfrm>
          <a:prstGeom prst="roundRect">
            <a:avLst>
              <a:gd name="adj" fmla="val 9014"/>
            </a:avLst>
          </a:prstGeom>
          <a:gradFill rotWithShape="1">
            <a:gsLst>
              <a:gs pos="0">
                <a:srgbClr val="339966"/>
              </a:gs>
              <a:gs pos="100000">
                <a:srgbClr val="85D7AE"/>
              </a:gs>
            </a:gsLst>
            <a:lin ang="5400000" scaled="1"/>
          </a:gradFill>
          <a:ln w="9525" algn="ctr">
            <a:solidFill>
              <a:schemeClr val="bg2"/>
            </a:solidFill>
            <a:round/>
            <a:headEnd/>
            <a:tailEnd/>
          </a:ln>
        </p:spPr>
        <p:txBody>
          <a:bodyPr anchor="ct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bg1"/>
                </a:solidFill>
                <a:latin typeface="Arial Rounded MT Bold" panose="020F0704030504030204" pitchFamily="34" charset="0"/>
              </a:rPr>
              <a:t>Sahaja Yoga Meditation</a:t>
            </a:r>
          </a:p>
          <a:p>
            <a:pPr algn="ctr" eaLnBrk="1" hangingPunct="1">
              <a:spcBef>
                <a:spcPct val="0"/>
              </a:spcBef>
              <a:buFontTx/>
              <a:buNone/>
            </a:pPr>
            <a:endParaRPr lang="en-US" altLang="en-US" sz="3600">
              <a:solidFill>
                <a:schemeClr val="bg1"/>
              </a:solidFill>
              <a:latin typeface="Arial Rounded MT Bold" panose="020F0704030504030204" pitchFamily="34" charset="0"/>
            </a:endParaRPr>
          </a:p>
          <a:p>
            <a:pPr algn="ctr" eaLnBrk="1" hangingPunct="1">
              <a:spcBef>
                <a:spcPct val="0"/>
              </a:spcBef>
              <a:buFontTx/>
              <a:buNone/>
            </a:pPr>
            <a:r>
              <a:rPr lang="en-US" altLang="en-US" sz="3600">
                <a:solidFill>
                  <a:schemeClr val="bg1"/>
                </a:solidFill>
                <a:latin typeface="Arial Rounded MT Bold" panose="020F0704030504030204" pitchFamily="34" charset="0"/>
              </a:rPr>
              <a:t>freemeditation.com.au</a:t>
            </a:r>
            <a:endParaRPr lang="en-US" altLang="en-US" sz="1800"/>
          </a:p>
        </p:txBody>
      </p:sp>
      <p:pic>
        <p:nvPicPr>
          <p:cNvPr id="53251" name="Picture 5" descr="meditation-flowers-249x158">
            <a:extLst>
              <a:ext uri="{FF2B5EF4-FFF2-40B4-BE49-F238E27FC236}">
                <a16:creationId xmlns:a16="http://schemas.microsoft.com/office/drawing/2014/main" id="{32C6C61C-3566-4038-A192-07D3227D9ECB}"/>
              </a:ext>
            </a:extLst>
          </p:cNvPr>
          <p:cNvPicPr>
            <a:picLocks noChangeAspect="1" noChangeArrowheads="1"/>
          </p:cNvPicPr>
          <p:nvPr/>
        </p:nvPicPr>
        <p:blipFill>
          <a:blip r:embed="rId2">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7334250" y="3541713"/>
            <a:ext cx="30749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5">
            <a:extLst>
              <a:ext uri="{FF2B5EF4-FFF2-40B4-BE49-F238E27FC236}">
                <a16:creationId xmlns:a16="http://schemas.microsoft.com/office/drawing/2014/main" id="{EBE840C6-34F1-419D-8C3E-E00071B55299}"/>
              </a:ext>
            </a:extLst>
          </p:cNvPr>
          <p:cNvSpPr>
            <a:spLocks noChangeArrowheads="1"/>
          </p:cNvSpPr>
          <p:nvPr/>
        </p:nvSpPr>
        <p:spPr bwMode="auto">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12291" name="Picture 134">
            <a:extLst>
              <a:ext uri="{FF2B5EF4-FFF2-40B4-BE49-F238E27FC236}">
                <a16:creationId xmlns:a16="http://schemas.microsoft.com/office/drawing/2014/main" id="{2C45389F-958C-486D-8181-E5AE2CCE7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34" t="26823" r="5417" b="14453"/>
          <a:stretch>
            <a:fillRect/>
          </a:stretch>
        </p:blipFill>
        <p:spPr bwMode="auto">
          <a:xfrm>
            <a:off x="2463800" y="1357313"/>
            <a:ext cx="76454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36">
            <a:extLst>
              <a:ext uri="{FF2B5EF4-FFF2-40B4-BE49-F238E27FC236}">
                <a16:creationId xmlns:a16="http://schemas.microsoft.com/office/drawing/2014/main" id="{06CF65CA-94AF-47E9-AF9B-D14DB0EFA7F3}"/>
              </a:ext>
            </a:extLst>
          </p:cNvPr>
          <p:cNvSpPr>
            <a:spLocks noChangeArrowheads="1"/>
          </p:cNvSpPr>
          <p:nvPr/>
        </p:nvSpPr>
        <p:spPr bwMode="auto">
          <a:xfrm>
            <a:off x="1524000" y="190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3600">
                <a:solidFill>
                  <a:srgbClr val="27774F"/>
                </a:solidFill>
                <a:latin typeface="Arial Rounded MT Bold" panose="020F0704030504030204" pitchFamily="34" charset="0"/>
              </a:rPr>
              <a:t>Affirmations</a:t>
            </a:r>
            <a:endParaRPr lang="en-US" altLang="en-US" sz="3600">
              <a:solidFill>
                <a:srgbClr val="27774F"/>
              </a:solidFill>
              <a:latin typeface="Arial Rounded MT Bold" panose="020F0704030504030204" pitchFamily="34" charset="0"/>
            </a:endParaRPr>
          </a:p>
        </p:txBody>
      </p:sp>
      <p:sp>
        <p:nvSpPr>
          <p:cNvPr id="8" name="Rounded Rectangle 7">
            <a:extLst>
              <a:ext uri="{FF2B5EF4-FFF2-40B4-BE49-F238E27FC236}">
                <a16:creationId xmlns:a16="http://schemas.microsoft.com/office/drawing/2014/main" id="{8DAB9DCB-192C-4389-9167-0453ED8D97F5}"/>
              </a:ext>
            </a:extLst>
          </p:cNvPr>
          <p:cNvSpPr/>
          <p:nvPr/>
        </p:nvSpPr>
        <p:spPr>
          <a:xfrm>
            <a:off x="7529513" y="3773488"/>
            <a:ext cx="2378075" cy="2982912"/>
          </a:xfrm>
          <a:prstGeom prst="roundRect">
            <a:avLst>
              <a:gd name="adj" fmla="val 87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5" name="Rounded Rectangle 14">
            <a:extLst>
              <a:ext uri="{FF2B5EF4-FFF2-40B4-BE49-F238E27FC236}">
                <a16:creationId xmlns:a16="http://schemas.microsoft.com/office/drawing/2014/main" id="{64EE9E90-CECB-4E44-855E-AE7136CA9382}"/>
              </a:ext>
            </a:extLst>
          </p:cNvPr>
          <p:cNvSpPr/>
          <p:nvPr/>
        </p:nvSpPr>
        <p:spPr>
          <a:xfrm>
            <a:off x="7529513" y="693738"/>
            <a:ext cx="2378075" cy="2982912"/>
          </a:xfrm>
          <a:prstGeom prst="roundRect">
            <a:avLst>
              <a:gd name="adj" fmla="val 87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6" name="Rounded Rectangle 15">
            <a:extLst>
              <a:ext uri="{FF2B5EF4-FFF2-40B4-BE49-F238E27FC236}">
                <a16:creationId xmlns:a16="http://schemas.microsoft.com/office/drawing/2014/main" id="{DA86335C-8889-402C-9AE5-76F59F3191F3}"/>
              </a:ext>
            </a:extLst>
          </p:cNvPr>
          <p:cNvSpPr/>
          <p:nvPr/>
        </p:nvSpPr>
        <p:spPr>
          <a:xfrm>
            <a:off x="4940300" y="3773488"/>
            <a:ext cx="2378075" cy="2982912"/>
          </a:xfrm>
          <a:prstGeom prst="roundRect">
            <a:avLst>
              <a:gd name="adj" fmla="val 87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7" name="Rounded Rectangle 16">
            <a:extLst>
              <a:ext uri="{FF2B5EF4-FFF2-40B4-BE49-F238E27FC236}">
                <a16:creationId xmlns:a16="http://schemas.microsoft.com/office/drawing/2014/main" id="{2793972C-3A89-4F90-BD37-E712CC3FD96A}"/>
              </a:ext>
            </a:extLst>
          </p:cNvPr>
          <p:cNvSpPr/>
          <p:nvPr/>
        </p:nvSpPr>
        <p:spPr>
          <a:xfrm>
            <a:off x="4940300" y="693738"/>
            <a:ext cx="2378075" cy="2982912"/>
          </a:xfrm>
          <a:prstGeom prst="roundRect">
            <a:avLst>
              <a:gd name="adj" fmla="val 87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8" name="Rounded Rectangle 17">
            <a:extLst>
              <a:ext uri="{FF2B5EF4-FFF2-40B4-BE49-F238E27FC236}">
                <a16:creationId xmlns:a16="http://schemas.microsoft.com/office/drawing/2014/main" id="{143FC2AF-E591-4218-A383-8FA3A966F3B7}"/>
              </a:ext>
            </a:extLst>
          </p:cNvPr>
          <p:cNvSpPr/>
          <p:nvPr/>
        </p:nvSpPr>
        <p:spPr>
          <a:xfrm>
            <a:off x="2332038" y="3773488"/>
            <a:ext cx="2378075" cy="2982912"/>
          </a:xfrm>
          <a:prstGeom prst="roundRect">
            <a:avLst>
              <a:gd name="adj" fmla="val 87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19" name="Rounded Rectangle 18">
            <a:extLst>
              <a:ext uri="{FF2B5EF4-FFF2-40B4-BE49-F238E27FC236}">
                <a16:creationId xmlns:a16="http://schemas.microsoft.com/office/drawing/2014/main" id="{4BB00367-38BC-49DB-BDB3-4D06C451574E}"/>
              </a:ext>
            </a:extLst>
          </p:cNvPr>
          <p:cNvSpPr/>
          <p:nvPr/>
        </p:nvSpPr>
        <p:spPr>
          <a:xfrm>
            <a:off x="2332038" y="693738"/>
            <a:ext cx="2378075" cy="2982912"/>
          </a:xfrm>
          <a:prstGeom prst="roundRect">
            <a:avLst>
              <a:gd name="adj" fmla="val 87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2">
            <a:extLst>
              <a:ext uri="{FF2B5EF4-FFF2-40B4-BE49-F238E27FC236}">
                <a16:creationId xmlns:a16="http://schemas.microsoft.com/office/drawing/2014/main" id="{3110096B-D1B3-4566-B90D-70B1F8AB1F25}"/>
              </a:ext>
            </a:extLst>
          </p:cNvPr>
          <p:cNvGrpSpPr>
            <a:grpSpLocks/>
          </p:cNvGrpSpPr>
          <p:nvPr/>
        </p:nvGrpSpPr>
        <p:grpSpPr bwMode="auto">
          <a:xfrm>
            <a:off x="6289675" y="125413"/>
            <a:ext cx="4157663" cy="6564312"/>
            <a:chOff x="4765263" y="125125"/>
            <a:chExt cx="4157361" cy="6564429"/>
          </a:xfrm>
        </p:grpSpPr>
        <p:sp>
          <p:nvSpPr>
            <p:cNvPr id="7" name="Rounded Rectangle 6">
              <a:extLst>
                <a:ext uri="{FF2B5EF4-FFF2-40B4-BE49-F238E27FC236}">
                  <a16:creationId xmlns:a16="http://schemas.microsoft.com/office/drawing/2014/main" id="{D159EA75-77BD-4850-8DA9-CF44789DB5A6}"/>
                </a:ext>
              </a:extLst>
            </p:cNvPr>
            <p:cNvSpPr/>
            <p:nvPr/>
          </p:nvSpPr>
          <p:spPr>
            <a:xfrm>
              <a:off x="4784312" y="125125"/>
              <a:ext cx="4138312" cy="6564429"/>
            </a:xfrm>
            <a:prstGeom prst="roundRect">
              <a:avLst>
                <a:gd name="adj" fmla="val 85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pic>
          <p:nvPicPr>
            <p:cNvPr id="13320" name="Picture 7" descr="Meditation poses2">
              <a:extLst>
                <a:ext uri="{FF2B5EF4-FFF2-40B4-BE49-F238E27FC236}">
                  <a16:creationId xmlns:a16="http://schemas.microsoft.com/office/drawing/2014/main" id="{3A6F7DA9-1675-47C7-98B4-E110C64B4F66}"/>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11868" t="32733" b="39542"/>
            <a:stretch>
              <a:fillRect/>
            </a:stretch>
          </p:blipFill>
          <p:spPr bwMode="auto">
            <a:xfrm>
              <a:off x="5692388" y="1654059"/>
              <a:ext cx="27082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5343416F-A1CD-4221-9A5C-B6567485B56E}"/>
                </a:ext>
              </a:extLst>
            </p:cNvPr>
            <p:cNvSpPr txBox="1"/>
            <p:nvPr/>
          </p:nvSpPr>
          <p:spPr>
            <a:xfrm>
              <a:off x="4765263" y="174338"/>
              <a:ext cx="4098627" cy="1938373"/>
            </a:xfrm>
            <a:prstGeom prst="rect">
              <a:avLst/>
            </a:prstGeom>
            <a:noFill/>
          </p:spPr>
          <p:txBody>
            <a:bodyPr>
              <a:spAutoFit/>
            </a:bodyPr>
            <a:lstStyle/>
            <a:p>
              <a:pPr algn="ctr" eaLnBrk="1" hangingPunct="1">
                <a:defRPr/>
              </a:pPr>
              <a:r>
                <a:rPr lang="en-AU" sz="2400" dirty="0">
                  <a:solidFill>
                    <a:srgbClr val="27774F"/>
                  </a:solidFill>
                  <a:latin typeface="Arial Rounded MT Bold" pitchFamily="34" charset="0"/>
                </a:rPr>
                <a:t>Clearing the Right Side</a:t>
              </a:r>
            </a:p>
            <a:p>
              <a:pPr algn="ctr" eaLnBrk="1" hangingPunct="1">
                <a:defRPr/>
              </a:pPr>
              <a:r>
                <a:rPr lang="en-AU" sz="1200" dirty="0">
                  <a:latin typeface="Arial" charset="0"/>
                </a:rPr>
                <a:t>(Over planning and excessive mental or physical activity)</a:t>
              </a:r>
            </a:p>
            <a:p>
              <a:pPr algn="ctr" eaLnBrk="1" hangingPunct="1">
                <a:defRPr/>
              </a:pPr>
              <a:endParaRPr lang="en-AU" sz="1200" dirty="0">
                <a:latin typeface="Arial" charset="0"/>
              </a:endParaRPr>
            </a:p>
            <a:p>
              <a:pPr algn="ctr" eaLnBrk="1" hangingPunct="1">
                <a:defRPr/>
              </a:pPr>
              <a:r>
                <a:rPr lang="en-AU" sz="1400" dirty="0">
                  <a:latin typeface="Arial" charset="0"/>
                </a:rPr>
                <a:t>For tingling, heat or heaviness on the </a:t>
              </a:r>
              <a:r>
                <a:rPr lang="en-AU" sz="1400" b="1" dirty="0">
                  <a:latin typeface="Arial" charset="0"/>
                </a:rPr>
                <a:t>right hand</a:t>
              </a:r>
              <a:r>
                <a:rPr lang="en-AU" sz="1400" dirty="0">
                  <a:latin typeface="Arial" charset="0"/>
                </a:rPr>
                <a:t>: </a:t>
              </a:r>
            </a:p>
            <a:p>
              <a:pPr marL="88900" indent="-88900" eaLnBrk="1" hangingPunct="1">
                <a:defRPr/>
              </a:pPr>
              <a:r>
                <a:rPr lang="en-AU" sz="1400" dirty="0">
                  <a:latin typeface="Arial" charset="0"/>
                </a:rPr>
                <a:t>• right hand on lap, palm upwards.</a:t>
              </a:r>
            </a:p>
            <a:p>
              <a:pPr marL="88900" indent="-88900" eaLnBrk="1" hangingPunct="1">
                <a:defRPr/>
              </a:pPr>
              <a:r>
                <a:rPr lang="en-AU" sz="1400" dirty="0">
                  <a:latin typeface="Arial" charset="0"/>
                </a:rPr>
                <a:t>• bend the left arm at the elbow and direct the palm towards the back.</a:t>
              </a:r>
            </a:p>
            <a:p>
              <a:pPr marL="261938" indent="-169863" eaLnBrk="1" hangingPunct="1">
                <a:defRPr/>
              </a:pPr>
              <a:endParaRPr lang="en-AU" sz="1400" dirty="0">
                <a:latin typeface="Arial" charset="0"/>
              </a:endParaRPr>
            </a:p>
          </p:txBody>
        </p:sp>
      </p:grpSp>
      <p:grpSp>
        <p:nvGrpSpPr>
          <p:cNvPr id="13315" name="Group 13">
            <a:extLst>
              <a:ext uri="{FF2B5EF4-FFF2-40B4-BE49-F238E27FC236}">
                <a16:creationId xmlns:a16="http://schemas.microsoft.com/office/drawing/2014/main" id="{3403D92F-7314-4EDE-80BC-33CAC493151C}"/>
              </a:ext>
            </a:extLst>
          </p:cNvPr>
          <p:cNvGrpSpPr>
            <a:grpSpLocks/>
          </p:cNvGrpSpPr>
          <p:nvPr/>
        </p:nvGrpSpPr>
        <p:grpSpPr bwMode="auto">
          <a:xfrm>
            <a:off x="1687513" y="115888"/>
            <a:ext cx="4138612" cy="6564312"/>
            <a:chOff x="163636" y="115503"/>
            <a:chExt cx="4138862" cy="6564429"/>
          </a:xfrm>
        </p:grpSpPr>
        <p:sp>
          <p:nvSpPr>
            <p:cNvPr id="9" name="Rounded Rectangle 8">
              <a:extLst>
                <a:ext uri="{FF2B5EF4-FFF2-40B4-BE49-F238E27FC236}">
                  <a16:creationId xmlns:a16="http://schemas.microsoft.com/office/drawing/2014/main" id="{D8ED96BD-63A5-429A-87B2-64431B215082}"/>
                </a:ext>
              </a:extLst>
            </p:cNvPr>
            <p:cNvSpPr/>
            <p:nvPr/>
          </p:nvSpPr>
          <p:spPr>
            <a:xfrm>
              <a:off x="163636" y="115503"/>
              <a:ext cx="4138862" cy="6564429"/>
            </a:xfrm>
            <a:prstGeom prst="roundRect">
              <a:avLst>
                <a:gd name="adj" fmla="val 85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pic>
          <p:nvPicPr>
            <p:cNvPr id="13317" name="Picture 3" descr="Meditation poses2">
              <a:extLst>
                <a:ext uri="{FF2B5EF4-FFF2-40B4-BE49-F238E27FC236}">
                  <a16:creationId xmlns:a16="http://schemas.microsoft.com/office/drawing/2014/main" id="{9F48CAA1-4DDE-4F2C-984E-7587519573BC}"/>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451" b="73160"/>
            <a:stretch>
              <a:fillRect/>
            </a:stretch>
          </p:blipFill>
          <p:spPr bwMode="auto">
            <a:xfrm>
              <a:off x="990991" y="1819062"/>
              <a:ext cx="2859087"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478F21B1-FF43-446C-BA86-6535D04C983F}"/>
                </a:ext>
              </a:extLst>
            </p:cNvPr>
            <p:cNvSpPr txBox="1"/>
            <p:nvPr/>
          </p:nvSpPr>
          <p:spPr>
            <a:xfrm>
              <a:off x="220789" y="163129"/>
              <a:ext cx="4062657" cy="2108238"/>
            </a:xfrm>
            <a:prstGeom prst="rect">
              <a:avLst/>
            </a:prstGeom>
            <a:noFill/>
          </p:spPr>
          <p:txBody>
            <a:bodyPr>
              <a:spAutoFit/>
            </a:bodyPr>
            <a:lstStyle/>
            <a:p>
              <a:pPr marL="92075" algn="ctr" eaLnBrk="1" hangingPunct="1">
                <a:defRPr/>
              </a:pPr>
              <a:r>
                <a:rPr lang="en-AU" sz="2400" dirty="0">
                  <a:solidFill>
                    <a:srgbClr val="27774F"/>
                  </a:solidFill>
                  <a:latin typeface="Arial Rounded MT Bold" pitchFamily="34" charset="0"/>
                </a:rPr>
                <a:t>Clearing the Left Side </a:t>
              </a:r>
            </a:p>
            <a:p>
              <a:pPr marL="92075" algn="ctr" eaLnBrk="1" hangingPunct="1">
                <a:defRPr/>
              </a:pPr>
              <a:r>
                <a:rPr lang="en-AU" sz="1200" dirty="0">
                  <a:latin typeface="Arial" charset="0"/>
                </a:rPr>
                <a:t>(Over emotional and dwelling in the past)</a:t>
              </a:r>
            </a:p>
            <a:p>
              <a:pPr marL="92075" algn="ctr" eaLnBrk="1" hangingPunct="1">
                <a:defRPr/>
              </a:pPr>
              <a:endParaRPr lang="en-AU" sz="1100" b="1" dirty="0">
                <a:latin typeface="Arial" charset="0"/>
              </a:endParaRPr>
            </a:p>
            <a:p>
              <a:pPr marL="92075" eaLnBrk="1" hangingPunct="1">
                <a:defRPr/>
              </a:pPr>
              <a:r>
                <a:rPr lang="en-AU" sz="1400" dirty="0">
                  <a:latin typeface="Arial" charset="0"/>
                </a:rPr>
                <a:t>For tingling, heat or heaviness on the </a:t>
              </a:r>
              <a:r>
                <a:rPr lang="en-AU" sz="1400" b="1" dirty="0">
                  <a:latin typeface="Arial" charset="0"/>
                </a:rPr>
                <a:t>left hand:</a:t>
              </a:r>
              <a:r>
                <a:rPr lang="en-AU" sz="1400" dirty="0">
                  <a:latin typeface="Arial" charset="0"/>
                </a:rPr>
                <a:t> </a:t>
              </a:r>
            </a:p>
            <a:p>
              <a:pPr marL="182563" indent="-90488" eaLnBrk="1" hangingPunct="1">
                <a:defRPr/>
              </a:pPr>
              <a:r>
                <a:rPr lang="en-AU" sz="1400" dirty="0">
                  <a:latin typeface="Arial" charset="0"/>
                  <a:cs typeface="Arial" charset="0"/>
                </a:rPr>
                <a:t>• </a:t>
              </a:r>
              <a:r>
                <a:rPr lang="en-AU" sz="1400" dirty="0">
                  <a:latin typeface="Arial" charset="0"/>
                </a:rPr>
                <a:t>left hand on lap, palm upwards. </a:t>
              </a:r>
            </a:p>
            <a:p>
              <a:pPr marL="182563" indent="-90488" eaLnBrk="1" hangingPunct="1">
                <a:defRPr/>
              </a:pPr>
              <a:r>
                <a:rPr lang="en-AU" sz="1400" dirty="0">
                  <a:latin typeface="Arial" charset="0"/>
                </a:rPr>
                <a:t>• place the right hand on the earth, or direct it towards the earth. </a:t>
              </a:r>
              <a:endParaRPr lang="en-US" sz="1400" dirty="0">
                <a:latin typeface="Arial" charset="0"/>
              </a:endParaRPr>
            </a:p>
            <a:p>
              <a:pPr marL="92075" eaLnBrk="1" hangingPunct="1">
                <a:defRPr/>
              </a:pPr>
              <a:endParaRPr lang="en-AU" sz="1400" dirty="0">
                <a:latin typeface="Arial" charset="0"/>
              </a:endParaRPr>
            </a:p>
            <a:p>
              <a:pPr marL="261938" indent="-169863" eaLnBrk="1" hangingPunct="1">
                <a:defRPr/>
              </a:pPr>
              <a:endParaRPr lang="en-AU" sz="1400" dirty="0">
                <a:latin typeface="Arial"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5ADCB2C-90C1-47BB-8E59-36053273B55F}"/>
              </a:ext>
            </a:extLst>
          </p:cNvPr>
          <p:cNvSpPr>
            <a:spLocks noChangeArrowheads="1"/>
          </p:cNvSpPr>
          <p:nvPr/>
        </p:nvSpPr>
        <p:spPr bwMode="auto">
          <a:xfrm>
            <a:off x="147955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14339" name="Rectangle 3">
            <a:extLst>
              <a:ext uri="{FF2B5EF4-FFF2-40B4-BE49-F238E27FC236}">
                <a16:creationId xmlns:a16="http://schemas.microsoft.com/office/drawing/2014/main" id="{CD4CA6F4-96AE-4617-B3D8-0756728F7CAD}"/>
              </a:ext>
            </a:extLst>
          </p:cNvPr>
          <p:cNvSpPr>
            <a:spLocks noChangeArrowheads="1"/>
          </p:cNvSpPr>
          <p:nvPr/>
        </p:nvSpPr>
        <p:spPr bwMode="auto">
          <a:xfrm>
            <a:off x="5351463" y="735013"/>
            <a:ext cx="49577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4000">
                <a:solidFill>
                  <a:srgbClr val="27774F"/>
                </a:solidFill>
                <a:latin typeface="Arial Rounded MT Bold" panose="020F0704030504030204" pitchFamily="34" charset="0"/>
              </a:rPr>
              <a:t>Footsoaking</a:t>
            </a:r>
            <a:r>
              <a:rPr lang="en-AU" altLang="en-US" sz="3600" b="1"/>
              <a:t> </a:t>
            </a:r>
          </a:p>
          <a:p>
            <a:pPr eaLnBrk="1" hangingPunct="1">
              <a:spcBef>
                <a:spcPct val="0"/>
              </a:spcBef>
              <a:buFontTx/>
              <a:buNone/>
            </a:pPr>
            <a:r>
              <a:rPr lang="en-US" altLang="en-US" sz="2400"/>
              <a:t>Best done at the end of the day.</a:t>
            </a:r>
          </a:p>
          <a:p>
            <a:pPr eaLnBrk="1" hangingPunct="1">
              <a:spcBef>
                <a:spcPct val="0"/>
              </a:spcBef>
              <a:buFontTx/>
              <a:buNone/>
            </a:pPr>
            <a:endParaRPr lang="en-US" altLang="en-US" sz="2400"/>
          </a:p>
          <a:p>
            <a:pPr eaLnBrk="1" hangingPunct="1">
              <a:spcBef>
                <a:spcPct val="0"/>
              </a:spcBef>
              <a:buFontTx/>
              <a:buNone/>
            </a:pPr>
            <a:endParaRPr lang="en-AU" altLang="en-US" sz="2800"/>
          </a:p>
        </p:txBody>
      </p:sp>
      <p:sp>
        <p:nvSpPr>
          <p:cNvPr id="14340" name="AutoShape 4" descr="jpeg&amp;filename=footsoaking2">
            <a:extLst>
              <a:ext uri="{FF2B5EF4-FFF2-40B4-BE49-F238E27FC236}">
                <a16:creationId xmlns:a16="http://schemas.microsoft.com/office/drawing/2014/main" id="{F83B9CC6-731F-4E87-89CE-D37E0DF3D012}"/>
              </a:ext>
            </a:extLst>
          </p:cNvPr>
          <p:cNvSpPr>
            <a:spLocks noChangeAspect="1" noChangeArrowheads="1"/>
          </p:cNvSpPr>
          <p:nvPr/>
        </p:nvSpPr>
        <p:spPr bwMode="auto">
          <a:xfrm>
            <a:off x="6243638"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sp>
        <p:nvSpPr>
          <p:cNvPr id="14341" name="AutoShape 5" descr="jpeg&amp;filename=footsoaking2">
            <a:extLst>
              <a:ext uri="{FF2B5EF4-FFF2-40B4-BE49-F238E27FC236}">
                <a16:creationId xmlns:a16="http://schemas.microsoft.com/office/drawing/2014/main" id="{44987B65-66CA-4230-BA40-307E467A404C}"/>
              </a:ext>
            </a:extLst>
          </p:cNvPr>
          <p:cNvSpPr>
            <a:spLocks noChangeAspect="1" noChangeArrowheads="1"/>
          </p:cNvSpPr>
          <p:nvPr/>
        </p:nvSpPr>
        <p:spPr bwMode="auto">
          <a:xfrm>
            <a:off x="6243638"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a:p>
        </p:txBody>
      </p:sp>
      <p:pic>
        <p:nvPicPr>
          <p:cNvPr id="14342" name="Picture 6" descr="footsoaking2">
            <a:extLst>
              <a:ext uri="{FF2B5EF4-FFF2-40B4-BE49-F238E27FC236}">
                <a16:creationId xmlns:a16="http://schemas.microsoft.com/office/drawing/2014/main" id="{2730DFC9-C4E1-4030-8E63-6F8867EDA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734"/>
          <a:stretch>
            <a:fillRect/>
          </a:stretch>
        </p:blipFill>
        <p:spPr bwMode="auto">
          <a:xfrm>
            <a:off x="1676400" y="833438"/>
            <a:ext cx="33432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F32E49B2-9CC7-4283-9E2E-F5DC08706D37}"/>
              </a:ext>
            </a:extLst>
          </p:cNvPr>
          <p:cNvSpPr>
            <a:spLocks noChangeArrowheads="1"/>
          </p:cNvSpPr>
          <p:nvPr/>
        </p:nvSpPr>
        <p:spPr bwMode="auto">
          <a:xfrm>
            <a:off x="5291138" y="1887538"/>
            <a:ext cx="516572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66700" indent="-2667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800"/>
              <a:t> </a:t>
            </a:r>
            <a:r>
              <a:rPr lang="en-AU" altLang="en-US" sz="2400"/>
              <a:t>• </a:t>
            </a:r>
            <a:r>
              <a:rPr lang="en-US" altLang="en-US" sz="2400"/>
              <a:t>Sit comfortably in a chair with hands on lap, palms upwards.</a:t>
            </a:r>
          </a:p>
          <a:p>
            <a:pPr eaLnBrk="1" hangingPunct="1">
              <a:spcBef>
                <a:spcPct val="0"/>
              </a:spcBef>
              <a:buFontTx/>
              <a:buNone/>
            </a:pPr>
            <a:endParaRPr lang="en-US" altLang="en-US" sz="2400"/>
          </a:p>
          <a:p>
            <a:pPr eaLnBrk="1" hangingPunct="1">
              <a:spcBef>
                <a:spcPct val="0"/>
              </a:spcBef>
              <a:buFontTx/>
              <a:buNone/>
            </a:pPr>
            <a:r>
              <a:rPr lang="en-AU" altLang="en-US" sz="2400"/>
              <a:t> • </a:t>
            </a:r>
            <a:r>
              <a:rPr lang="en-US" altLang="en-US" sz="2400"/>
              <a:t>Place feet in a bowl of cool to warm water with a handful of table salt. </a:t>
            </a:r>
          </a:p>
          <a:p>
            <a:pPr eaLnBrk="1" hangingPunct="1">
              <a:spcBef>
                <a:spcPct val="0"/>
              </a:spcBef>
              <a:buFontTx/>
              <a:buNone/>
            </a:pPr>
            <a:endParaRPr lang="en-US" altLang="en-US" sz="2400"/>
          </a:p>
          <a:p>
            <a:pPr eaLnBrk="1" hangingPunct="1">
              <a:spcBef>
                <a:spcPct val="0"/>
              </a:spcBef>
              <a:buFontTx/>
              <a:buNone/>
            </a:pPr>
            <a:r>
              <a:rPr lang="en-AU" altLang="en-US" sz="2400"/>
              <a:t> • </a:t>
            </a:r>
            <a:r>
              <a:rPr lang="en-US" altLang="en-US" sz="2400"/>
              <a:t>Meditate for around 10 to 15 mins.</a:t>
            </a:r>
          </a:p>
          <a:p>
            <a:pPr eaLnBrk="1" hangingPunct="1">
              <a:spcBef>
                <a:spcPct val="0"/>
              </a:spcBef>
              <a:buFontTx/>
              <a:buNone/>
            </a:pPr>
            <a:endParaRPr lang="en-US" altLang="en-US" sz="2400"/>
          </a:p>
          <a:p>
            <a:pPr eaLnBrk="1" hangingPunct="1">
              <a:spcBef>
                <a:spcPct val="0"/>
              </a:spcBef>
              <a:buFontTx/>
              <a:buNone/>
            </a:pPr>
            <a:r>
              <a:rPr lang="en-AU" altLang="en-US" sz="2400"/>
              <a:t> • </a:t>
            </a:r>
            <a:r>
              <a:rPr lang="en-US" altLang="en-US" sz="2400"/>
              <a:t>Rinse and dry feet. Flush water down the toilet and wash hands.</a:t>
            </a:r>
          </a:p>
          <a:p>
            <a:pPr eaLnBrk="1" hangingPunct="1">
              <a:spcBef>
                <a:spcPct val="0"/>
              </a:spcBef>
              <a:buFontTx/>
              <a:buNone/>
            </a:pPr>
            <a:endParaRPr lang="en-AU"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hriMatajiPhotoWithText1">
            <a:extLst>
              <a:ext uri="{FF2B5EF4-FFF2-40B4-BE49-F238E27FC236}">
                <a16:creationId xmlns:a16="http://schemas.microsoft.com/office/drawing/2014/main" id="{48E95099-AF76-497D-9C5E-AA7FD6BAC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741363"/>
            <a:ext cx="142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a:extLst>
              <a:ext uri="{FF2B5EF4-FFF2-40B4-BE49-F238E27FC236}">
                <a16:creationId xmlns:a16="http://schemas.microsoft.com/office/drawing/2014/main" id="{E8D79FA7-ED1B-49F0-9C20-8862655D50A6}"/>
              </a:ext>
            </a:extLst>
          </p:cNvPr>
          <p:cNvSpPr>
            <a:spLocks noChangeArrowheads="1"/>
          </p:cNvSpPr>
          <p:nvPr/>
        </p:nvSpPr>
        <p:spPr bwMode="auto">
          <a:xfrm>
            <a:off x="2014538" y="26035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800">
                <a:solidFill>
                  <a:srgbClr val="27774F"/>
                </a:solidFill>
                <a:latin typeface="Arial Rounded MT Bold" panose="020F0704030504030204" pitchFamily="34" charset="0"/>
              </a:rPr>
              <a:t>The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Subtle</a:t>
            </a:r>
            <a:r>
              <a:rPr lang="en-AU" altLang="en-US" sz="1200">
                <a:latin typeface="Arial Rounded MT Bold" panose="020F0704030504030204" pitchFamily="34" charset="0"/>
              </a:rPr>
              <a:t> </a:t>
            </a:r>
            <a:r>
              <a:rPr lang="en-AU" altLang="en-US" sz="2800">
                <a:solidFill>
                  <a:srgbClr val="27774F"/>
                </a:solidFill>
                <a:latin typeface="Arial Rounded MT Bold" panose="020F0704030504030204" pitchFamily="34" charset="0"/>
              </a:rPr>
              <a:t>System</a:t>
            </a:r>
            <a:endParaRPr lang="en-US" altLang="en-US" sz="2800">
              <a:solidFill>
                <a:srgbClr val="27774F"/>
              </a:solidFill>
              <a:latin typeface="Arial Rounded MT Bold" panose="020F0704030504030204" pitchFamily="34" charset="0"/>
            </a:endParaRPr>
          </a:p>
        </p:txBody>
      </p:sp>
      <p:pic>
        <p:nvPicPr>
          <p:cNvPr id="15364" name="Picture 5" descr="Chakra Chart with labels RGB transperent">
            <a:extLst>
              <a:ext uri="{FF2B5EF4-FFF2-40B4-BE49-F238E27FC236}">
                <a16:creationId xmlns:a16="http://schemas.microsoft.com/office/drawing/2014/main" id="{51A036A0-EA09-49AB-AAF7-5182D1B14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319088"/>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7">
            <a:extLst>
              <a:ext uri="{FF2B5EF4-FFF2-40B4-BE49-F238E27FC236}">
                <a16:creationId xmlns:a16="http://schemas.microsoft.com/office/drawing/2014/main" id="{20566EE1-5BF8-40B1-BB97-7A16D4A7DD76}"/>
              </a:ext>
            </a:extLst>
          </p:cNvPr>
          <p:cNvSpPr>
            <a:spLocks noChangeArrowheads="1"/>
          </p:cNvSpPr>
          <p:nvPr/>
        </p:nvSpPr>
        <p:spPr bwMode="auto">
          <a:xfrm>
            <a:off x="8943975" y="1030288"/>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Sahastrara</a:t>
            </a:r>
          </a:p>
        </p:txBody>
      </p:sp>
      <p:sp>
        <p:nvSpPr>
          <p:cNvPr id="15366" name="AutoShape 12">
            <a:extLst>
              <a:ext uri="{FF2B5EF4-FFF2-40B4-BE49-F238E27FC236}">
                <a16:creationId xmlns:a16="http://schemas.microsoft.com/office/drawing/2014/main" id="{1FDD208E-76D5-44F0-B655-99F45C05E085}"/>
              </a:ext>
            </a:extLst>
          </p:cNvPr>
          <p:cNvSpPr>
            <a:spLocks noChangeArrowheads="1"/>
          </p:cNvSpPr>
          <p:nvPr/>
        </p:nvSpPr>
        <p:spPr bwMode="auto">
          <a:xfrm>
            <a:off x="8943975" y="15049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Agnya</a:t>
            </a:r>
          </a:p>
        </p:txBody>
      </p:sp>
      <p:sp>
        <p:nvSpPr>
          <p:cNvPr id="15367" name="AutoShape 13">
            <a:extLst>
              <a:ext uri="{FF2B5EF4-FFF2-40B4-BE49-F238E27FC236}">
                <a16:creationId xmlns:a16="http://schemas.microsoft.com/office/drawing/2014/main" id="{C4BD569E-000A-4FD8-896E-A4C7343D4BDA}"/>
              </a:ext>
            </a:extLst>
          </p:cNvPr>
          <p:cNvSpPr>
            <a:spLocks noChangeArrowheads="1"/>
          </p:cNvSpPr>
          <p:nvPr/>
        </p:nvSpPr>
        <p:spPr bwMode="auto">
          <a:xfrm>
            <a:off x="8943975" y="2386013"/>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Vishuddhi</a:t>
            </a:r>
          </a:p>
        </p:txBody>
      </p:sp>
      <p:sp>
        <p:nvSpPr>
          <p:cNvPr id="15368" name="AutoShape 14">
            <a:extLst>
              <a:ext uri="{FF2B5EF4-FFF2-40B4-BE49-F238E27FC236}">
                <a16:creationId xmlns:a16="http://schemas.microsoft.com/office/drawing/2014/main" id="{CA5E2304-0757-4E3F-AD8E-2B0A28AA7309}"/>
              </a:ext>
            </a:extLst>
          </p:cNvPr>
          <p:cNvSpPr>
            <a:spLocks noChangeArrowheads="1"/>
          </p:cNvSpPr>
          <p:nvPr/>
        </p:nvSpPr>
        <p:spPr bwMode="auto">
          <a:xfrm>
            <a:off x="8943975" y="3138488"/>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Heart</a:t>
            </a:r>
          </a:p>
        </p:txBody>
      </p:sp>
      <p:sp>
        <p:nvSpPr>
          <p:cNvPr id="15369" name="AutoShape 15">
            <a:extLst>
              <a:ext uri="{FF2B5EF4-FFF2-40B4-BE49-F238E27FC236}">
                <a16:creationId xmlns:a16="http://schemas.microsoft.com/office/drawing/2014/main" id="{E9803C4E-D4B5-4FDE-9AC0-352E7C0E11EB}"/>
              </a:ext>
            </a:extLst>
          </p:cNvPr>
          <p:cNvSpPr>
            <a:spLocks noChangeArrowheads="1"/>
          </p:cNvSpPr>
          <p:nvPr/>
        </p:nvSpPr>
        <p:spPr bwMode="auto">
          <a:xfrm>
            <a:off x="8943975" y="41338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Nabhi</a:t>
            </a:r>
          </a:p>
        </p:txBody>
      </p:sp>
      <p:sp>
        <p:nvSpPr>
          <p:cNvPr id="15370" name="AutoShape 16">
            <a:extLst>
              <a:ext uri="{FF2B5EF4-FFF2-40B4-BE49-F238E27FC236}">
                <a16:creationId xmlns:a16="http://schemas.microsoft.com/office/drawing/2014/main" id="{7F5FE269-235C-465E-8127-A63CEB40E253}"/>
              </a:ext>
            </a:extLst>
          </p:cNvPr>
          <p:cNvSpPr>
            <a:spLocks noChangeArrowheads="1"/>
          </p:cNvSpPr>
          <p:nvPr/>
        </p:nvSpPr>
        <p:spPr bwMode="auto">
          <a:xfrm>
            <a:off x="8943975" y="49212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Swadisthana</a:t>
            </a:r>
          </a:p>
        </p:txBody>
      </p:sp>
      <p:sp>
        <p:nvSpPr>
          <p:cNvPr id="15371" name="AutoShape 17">
            <a:extLst>
              <a:ext uri="{FF2B5EF4-FFF2-40B4-BE49-F238E27FC236}">
                <a16:creationId xmlns:a16="http://schemas.microsoft.com/office/drawing/2014/main" id="{07296395-0A76-4678-AB3C-8D6EB47AE63B}"/>
              </a:ext>
            </a:extLst>
          </p:cNvPr>
          <p:cNvSpPr>
            <a:spLocks noChangeArrowheads="1"/>
          </p:cNvSpPr>
          <p:nvPr/>
        </p:nvSpPr>
        <p:spPr bwMode="auto">
          <a:xfrm>
            <a:off x="8943975" y="6253163"/>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Mooladhara</a:t>
            </a:r>
          </a:p>
        </p:txBody>
      </p:sp>
      <p:sp>
        <p:nvSpPr>
          <p:cNvPr id="15372" name="AutoShape 18">
            <a:extLst>
              <a:ext uri="{FF2B5EF4-FFF2-40B4-BE49-F238E27FC236}">
                <a16:creationId xmlns:a16="http://schemas.microsoft.com/office/drawing/2014/main" id="{16C9E49F-ACD8-43AB-9220-98808FE65AF9}"/>
              </a:ext>
            </a:extLst>
          </p:cNvPr>
          <p:cNvSpPr>
            <a:spLocks noChangeArrowheads="1"/>
          </p:cNvSpPr>
          <p:nvPr/>
        </p:nvSpPr>
        <p:spPr bwMode="auto">
          <a:xfrm>
            <a:off x="8943975" y="369888"/>
            <a:ext cx="1490663" cy="544512"/>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chemeClr val="bg1"/>
                </a:solidFill>
              </a:rPr>
              <a:t>Names of</a:t>
            </a:r>
          </a:p>
          <a:p>
            <a:pPr algn="ctr" eaLnBrk="1" hangingPunct="1">
              <a:spcBef>
                <a:spcPct val="0"/>
              </a:spcBef>
              <a:buFontTx/>
              <a:buNone/>
            </a:pPr>
            <a:r>
              <a:rPr lang="en-US" altLang="en-US" sz="1600">
                <a:solidFill>
                  <a:schemeClr val="bg1"/>
                </a:solidFill>
              </a:rPr>
              <a:t>Chakras</a:t>
            </a:r>
          </a:p>
        </p:txBody>
      </p:sp>
      <p:sp>
        <p:nvSpPr>
          <p:cNvPr id="15373" name="AutoShape 22">
            <a:extLst>
              <a:ext uri="{FF2B5EF4-FFF2-40B4-BE49-F238E27FC236}">
                <a16:creationId xmlns:a16="http://schemas.microsoft.com/office/drawing/2014/main" id="{446E7A30-3951-4904-AD0A-B453EBBAB005}"/>
              </a:ext>
            </a:extLst>
          </p:cNvPr>
          <p:cNvSpPr>
            <a:spLocks noChangeArrowheads="1"/>
          </p:cNvSpPr>
          <p:nvPr/>
        </p:nvSpPr>
        <p:spPr bwMode="auto">
          <a:xfrm>
            <a:off x="8943975" y="4527550"/>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rPr>
              <a:t>Void area (3a)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8">
            <a:extLst>
              <a:ext uri="{FF2B5EF4-FFF2-40B4-BE49-F238E27FC236}">
                <a16:creationId xmlns:a16="http://schemas.microsoft.com/office/drawing/2014/main" id="{1D60F5BF-5796-4F96-833F-482AF46A3FF7}"/>
              </a:ext>
            </a:extLst>
          </p:cNvPr>
          <p:cNvSpPr>
            <a:spLocks noChangeArrowheads="1"/>
          </p:cNvSpPr>
          <p:nvPr/>
        </p:nvSpPr>
        <p:spPr bwMode="auto">
          <a:xfrm>
            <a:off x="2208213" y="1065213"/>
            <a:ext cx="7550150" cy="4849812"/>
          </a:xfrm>
          <a:prstGeom prst="roundRect">
            <a:avLst>
              <a:gd name="adj" fmla="val 9014"/>
            </a:avLst>
          </a:prstGeom>
          <a:gradFill rotWithShape="1">
            <a:gsLst>
              <a:gs pos="0">
                <a:srgbClr val="339966">
                  <a:alpha val="92998"/>
                </a:srgbClr>
              </a:gs>
              <a:gs pos="100000">
                <a:srgbClr val="FFFFFF">
                  <a:alpha val="73000"/>
                </a:srgbClr>
              </a:gs>
            </a:gsLst>
            <a:lin ang="5400000" scaled="1"/>
          </a:gradFill>
          <a:ln w="9525" algn="ctr">
            <a:solidFill>
              <a:schemeClr val="bg2"/>
            </a:solidFill>
            <a:round/>
            <a:headEnd/>
            <a:tailEnd/>
          </a:ln>
        </p:spPr>
        <p:txBody>
          <a:bodyPr/>
          <a:lstStyle>
            <a:lvl1pPr marL="354013" indent="-1762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Arial Rounded MT Bold" panose="020F0704030504030204" pitchFamily="34" charset="0"/>
              </a:rPr>
              <a:t>Background...</a:t>
            </a:r>
          </a:p>
          <a:p>
            <a:pPr eaLnBrk="1" hangingPunct="1">
              <a:spcBef>
                <a:spcPct val="0"/>
              </a:spcBef>
              <a:buFontTx/>
              <a:buNone/>
            </a:pPr>
            <a:r>
              <a:rPr lang="en-AU" altLang="en-US" sz="2800">
                <a:solidFill>
                  <a:srgbClr val="006666"/>
                </a:solidFill>
              </a:rPr>
              <a:t> </a:t>
            </a:r>
          </a:p>
          <a:p>
            <a:pPr eaLnBrk="1" hangingPunct="1">
              <a:spcBef>
                <a:spcPct val="0"/>
              </a:spcBef>
              <a:buFontTx/>
              <a:buNone/>
            </a:pPr>
            <a:endParaRPr lang="en-AU" altLang="en-US" sz="2800">
              <a:solidFill>
                <a:srgbClr val="006666"/>
              </a:solidFill>
            </a:endParaRPr>
          </a:p>
          <a:p>
            <a:pPr eaLnBrk="1" hangingPunct="1">
              <a:spcBef>
                <a:spcPct val="0"/>
              </a:spcBef>
              <a:buFontTx/>
              <a:buNone/>
            </a:pPr>
            <a:r>
              <a:rPr lang="en-AU" altLang="en-US" sz="2800">
                <a:solidFill>
                  <a:srgbClr val="006666"/>
                </a:solidFill>
                <a:cs typeface="Arial" panose="020B0604020202020204" pitchFamily="34" charset="0"/>
              </a:rPr>
              <a:t>• Sahaja Yoga </a:t>
            </a:r>
            <a:r>
              <a:rPr lang="en-AU" altLang="en-US" sz="2800">
                <a:solidFill>
                  <a:srgbClr val="006666"/>
                </a:solidFill>
              </a:rPr>
              <a:t>Meditation technique devised by Shri Mataji in 1970.</a:t>
            </a:r>
          </a:p>
          <a:p>
            <a:pPr eaLnBrk="1" hangingPunct="1">
              <a:spcBef>
                <a:spcPct val="0"/>
              </a:spcBef>
              <a:buFontTx/>
              <a:buNone/>
            </a:pPr>
            <a:endParaRPr lang="en-AU" altLang="en-US" sz="2800">
              <a:solidFill>
                <a:srgbClr val="006666"/>
              </a:solidFill>
            </a:endParaRPr>
          </a:p>
          <a:p>
            <a:pPr eaLnBrk="1" hangingPunct="1">
              <a:spcBef>
                <a:spcPct val="0"/>
              </a:spcBef>
              <a:buFontTx/>
              <a:buNone/>
            </a:pPr>
            <a:r>
              <a:rPr lang="en-AU" altLang="en-US" sz="2800">
                <a:solidFill>
                  <a:srgbClr val="006666"/>
                </a:solidFill>
              </a:rPr>
              <a:t>•</a:t>
            </a:r>
            <a:r>
              <a:rPr lang="en-AU" altLang="en-US" sz="2800"/>
              <a:t> </a:t>
            </a:r>
            <a:r>
              <a:rPr lang="en-AU" altLang="en-US" sz="2800">
                <a:solidFill>
                  <a:srgbClr val="006666"/>
                </a:solidFill>
              </a:rPr>
              <a:t>Practised in over 90 countries.</a:t>
            </a:r>
          </a:p>
          <a:p>
            <a:pPr eaLnBrk="1" hangingPunct="1">
              <a:spcBef>
                <a:spcPct val="0"/>
              </a:spcBef>
              <a:buFontTx/>
              <a:buNone/>
            </a:pPr>
            <a:endParaRPr lang="en-AU" altLang="en-US" sz="2800">
              <a:solidFill>
                <a:srgbClr val="006666"/>
              </a:solidFill>
            </a:endParaRPr>
          </a:p>
          <a:p>
            <a:pPr eaLnBrk="1" hangingPunct="1">
              <a:spcBef>
                <a:spcPct val="0"/>
              </a:spcBef>
              <a:buFontTx/>
              <a:buNone/>
            </a:pPr>
            <a:r>
              <a:rPr lang="en-AU" altLang="en-US" sz="2800">
                <a:solidFill>
                  <a:srgbClr val="006666"/>
                </a:solidFill>
              </a:rPr>
              <a:t>•</a:t>
            </a:r>
            <a:r>
              <a:rPr lang="en-AU" altLang="en-US" sz="2800"/>
              <a:t> </a:t>
            </a:r>
            <a:r>
              <a:rPr lang="en-AU" altLang="en-US" sz="2800">
                <a:solidFill>
                  <a:srgbClr val="006666"/>
                </a:solidFill>
              </a:rPr>
              <a:t>Classes always offered free of charge.</a:t>
            </a:r>
          </a:p>
          <a:p>
            <a:pPr eaLnBrk="1" hangingPunct="1">
              <a:spcBef>
                <a:spcPct val="0"/>
              </a:spcBef>
              <a:buFontTx/>
              <a:buNone/>
            </a:pPr>
            <a:endParaRPr lang="en-AU" altLang="en-US" sz="2800">
              <a:solidFill>
                <a:srgbClr val="006666"/>
              </a:solidFill>
            </a:endParaRPr>
          </a:p>
          <a:p>
            <a:pPr eaLnBrk="1" hangingPunct="1">
              <a:spcBef>
                <a:spcPct val="0"/>
              </a:spcBef>
              <a:buFontTx/>
              <a:buNone/>
            </a:pPr>
            <a:endParaRPr lang="en-US" altLang="en-US" sz="2800">
              <a:solidFill>
                <a:srgbClr val="006666"/>
              </a:solidFill>
            </a:endParaRPr>
          </a:p>
          <a:p>
            <a:pPr eaLnBrk="1" hangingPunct="1">
              <a:spcBef>
                <a:spcPct val="0"/>
              </a:spcBef>
              <a:buFontTx/>
              <a:buNone/>
            </a:pPr>
            <a:endParaRPr lang="en-US" altLang="en-US" sz="1800"/>
          </a:p>
        </p:txBody>
      </p:sp>
      <p:pic>
        <p:nvPicPr>
          <p:cNvPr id="16387" name="Picture 5" descr="ShriMatajiPhotoWithText1">
            <a:extLst>
              <a:ext uri="{FF2B5EF4-FFF2-40B4-BE49-F238E27FC236}">
                <a16:creationId xmlns:a16="http://schemas.microsoft.com/office/drawing/2014/main" id="{9E09F50D-2FC5-4565-866B-D46D0C8D8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830263"/>
            <a:ext cx="160337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meditation-flowers-249x158">
            <a:extLst>
              <a:ext uri="{FF2B5EF4-FFF2-40B4-BE49-F238E27FC236}">
                <a16:creationId xmlns:a16="http://schemas.microsoft.com/office/drawing/2014/main" id="{4A022C0A-3ACA-4484-A29A-4F638F2274B2}"/>
              </a:ext>
            </a:extLst>
          </p:cNvPr>
          <p:cNvPicPr>
            <a:picLocks noChangeAspect="1" noChangeArrowheads="1"/>
          </p:cNvPicPr>
          <p:nvPr/>
        </p:nvPicPr>
        <p:blipFill>
          <a:blip r:embed="rId3">
            <a:clrChange>
              <a:clrFrom>
                <a:srgbClr val="F6FFFE"/>
              </a:clrFrom>
              <a:clrTo>
                <a:srgbClr val="F6FFFE">
                  <a:alpha val="0"/>
                </a:srgbClr>
              </a:clrTo>
            </a:clrChange>
            <a:extLst>
              <a:ext uri="{28A0092B-C50C-407E-A947-70E740481C1C}">
                <a14:useLocalDpi xmlns:a14="http://schemas.microsoft.com/office/drawing/2010/main" val="0"/>
              </a:ext>
            </a:extLst>
          </a:blip>
          <a:srcRect/>
          <a:stretch>
            <a:fillRect/>
          </a:stretch>
        </p:blipFill>
        <p:spPr bwMode="auto">
          <a:xfrm>
            <a:off x="7578725" y="5122863"/>
            <a:ext cx="27368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hakra">
  <a:themeElements>
    <a:clrScheme name="1_chak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hak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hak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hak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hak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hak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hak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hak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hak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hak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hak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hak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hak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hak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49423</TotalTime>
  <Words>1592</Words>
  <Application>Microsoft Office PowerPoint</Application>
  <PresentationFormat>Widescreen</PresentationFormat>
  <Paragraphs>370</Paragraphs>
  <Slides>44</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44</vt:i4>
      </vt:variant>
    </vt:vector>
  </HeadingPairs>
  <TitlesOfParts>
    <vt:vector size="50" baseType="lpstr">
      <vt:lpstr>Arial Rounded MT Bold</vt:lpstr>
      <vt:lpstr>Arial</vt:lpstr>
      <vt:lpstr>Default Design</vt:lpstr>
      <vt:lpstr>1_chakra</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Sahaja Yoga Meditation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Sahaja Yoga Meditation</dc:title>
  <dc:subject>Introductory Meditation Course</dc:subject>
  <dc:creator>freemeditation.com.au</dc:creator>
  <cp:lastModifiedBy>Charles Tiralongo</cp:lastModifiedBy>
  <cp:revision>589</cp:revision>
  <dcterms:created xsi:type="dcterms:W3CDTF">2010-06-23T03:01:19Z</dcterms:created>
  <dcterms:modified xsi:type="dcterms:W3CDTF">2021-02-28T01:12:40Z</dcterms:modified>
</cp:coreProperties>
</file>